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9" r:id="rId2"/>
    <p:sldId id="323" r:id="rId3"/>
    <p:sldId id="324" r:id="rId4"/>
    <p:sldId id="329" r:id="rId5"/>
    <p:sldId id="256" r:id="rId6"/>
    <p:sldId id="261" r:id="rId7"/>
    <p:sldId id="321" r:id="rId8"/>
    <p:sldId id="308" r:id="rId9"/>
    <p:sldId id="293" r:id="rId10"/>
    <p:sldId id="305" r:id="rId11"/>
    <p:sldId id="306" r:id="rId12"/>
    <p:sldId id="307" r:id="rId13"/>
    <p:sldId id="327" r:id="rId14"/>
    <p:sldId id="322" r:id="rId15"/>
    <p:sldId id="313" r:id="rId16"/>
    <p:sldId id="314" r:id="rId17"/>
    <p:sldId id="315" r:id="rId18"/>
    <p:sldId id="326" r:id="rId19"/>
    <p:sldId id="304" r:id="rId20"/>
    <p:sldId id="311" r:id="rId21"/>
    <p:sldId id="318" r:id="rId22"/>
    <p:sldId id="328" r:id="rId23"/>
    <p:sldId id="319" r:id="rId24"/>
    <p:sldId id="320" r:id="rId25"/>
    <p:sldId id="260" r:id="rId26"/>
    <p:sldId id="340" r:id="rId27"/>
    <p:sldId id="325" r:id="rId28"/>
    <p:sldId id="344" r:id="rId29"/>
    <p:sldId id="334" r:id="rId30"/>
    <p:sldId id="331" r:id="rId31"/>
    <p:sldId id="271" r:id="rId32"/>
    <p:sldId id="332" r:id="rId33"/>
    <p:sldId id="294" r:id="rId34"/>
    <p:sldId id="336" r:id="rId35"/>
    <p:sldId id="272" r:id="rId36"/>
    <p:sldId id="273" r:id="rId37"/>
    <p:sldId id="274" r:id="rId38"/>
    <p:sldId id="337" r:id="rId39"/>
    <p:sldId id="275" r:id="rId40"/>
    <p:sldId id="276" r:id="rId41"/>
    <p:sldId id="277" r:id="rId42"/>
    <p:sldId id="284" r:id="rId43"/>
    <p:sldId id="285" r:id="rId44"/>
    <p:sldId id="286" r:id="rId45"/>
    <p:sldId id="287" r:id="rId46"/>
    <p:sldId id="338" r:id="rId47"/>
    <p:sldId id="283" r:id="rId48"/>
    <p:sldId id="290" r:id="rId49"/>
    <p:sldId id="291" r:id="rId50"/>
    <p:sldId id="292" r:id="rId51"/>
    <p:sldId id="339" r:id="rId52"/>
    <p:sldId id="341" r:id="rId53"/>
    <p:sldId id="342" r:id="rId54"/>
    <p:sldId id="33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B5B"/>
    <a:srgbClr val="000000"/>
    <a:srgbClr val="D7C055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485D8-240C-4978-9933-B669D06225E9}" v="144" dt="2024-02-03T06:35:27.939"/>
    <p1510:client id="{56F9FA39-84EF-4ECA-A953-7B425D4DF8A7}" v="557" dt="2024-02-03T07:35:27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6131" autoAdjust="0"/>
  </p:normalViewPr>
  <p:slideViewPr>
    <p:cSldViewPr snapToGrid="0">
      <p:cViewPr varScale="1">
        <p:scale>
          <a:sx n="64" d="100"/>
          <a:sy n="64" d="100"/>
        </p:scale>
        <p:origin x="10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an Chopra" userId="d7f567fdbafc404d" providerId="LiveId" clId="{1C514DE3-22B4-4D54-8F9A-D6225E3BC8DB}"/>
    <pc:docChg chg="modSld">
      <pc:chgData name="Raman Chopra" userId="d7f567fdbafc404d" providerId="LiveId" clId="{1C514DE3-22B4-4D54-8F9A-D6225E3BC8DB}" dt="2024-02-04T03:14:14.935" v="8" actId="20577"/>
      <pc:docMkLst>
        <pc:docMk/>
      </pc:docMkLst>
      <pc:sldChg chg="modSp mod">
        <pc:chgData name="Raman Chopra" userId="d7f567fdbafc404d" providerId="LiveId" clId="{1C514DE3-22B4-4D54-8F9A-D6225E3BC8DB}" dt="2024-02-03T13:42:44.104" v="0" actId="1076"/>
        <pc:sldMkLst>
          <pc:docMk/>
          <pc:sldMk cId="4293922145" sldId="259"/>
        </pc:sldMkLst>
        <pc:picChg chg="mod">
          <ac:chgData name="Raman Chopra" userId="d7f567fdbafc404d" providerId="LiveId" clId="{1C514DE3-22B4-4D54-8F9A-D6225E3BC8DB}" dt="2024-02-03T13:42:44.104" v="0" actId="1076"/>
          <ac:picMkLst>
            <pc:docMk/>
            <pc:sldMk cId="4293922145" sldId="259"/>
            <ac:picMk id="7" creationId="{9352C078-243C-067B-2F8E-B5A5E27753C0}"/>
          </ac:picMkLst>
        </pc:picChg>
      </pc:sldChg>
      <pc:sldChg chg="modSp mod">
        <pc:chgData name="Raman Chopra" userId="d7f567fdbafc404d" providerId="LiveId" clId="{1C514DE3-22B4-4D54-8F9A-D6225E3BC8DB}" dt="2024-02-04T03:14:14.935" v="8" actId="20577"/>
        <pc:sldMkLst>
          <pc:docMk/>
          <pc:sldMk cId="17786103" sldId="344"/>
        </pc:sldMkLst>
        <pc:spChg chg="mod">
          <ac:chgData name="Raman Chopra" userId="d7f567fdbafc404d" providerId="LiveId" clId="{1C514DE3-22B4-4D54-8F9A-D6225E3BC8DB}" dt="2024-02-04T03:14:14.935" v="8" actId="20577"/>
          <ac:spMkLst>
            <pc:docMk/>
            <pc:sldMk cId="17786103" sldId="344"/>
            <ac:spMk id="4" creationId="{C3BA25B9-E76F-48BF-33E7-28E630649DB8}"/>
          </ac:spMkLst>
        </pc:spChg>
      </pc:sldChg>
    </pc:docChg>
  </pc:docChgLst>
  <pc:docChgLst>
    <pc:chgData name="Raman Chopra" userId="d7f567fdbafc404d" providerId="LiveId" clId="{56F9FA39-84EF-4ECA-A953-7B425D4DF8A7}"/>
    <pc:docChg chg="undo redo custSel addSld delSld modSld sldOrd">
      <pc:chgData name="Raman Chopra" userId="d7f567fdbafc404d" providerId="LiveId" clId="{56F9FA39-84EF-4ECA-A953-7B425D4DF8A7}" dt="2024-02-03T07:35:36.542" v="661" actId="680"/>
      <pc:docMkLst>
        <pc:docMk/>
      </pc:docMkLst>
      <pc:sldChg chg="modSp mod">
        <pc:chgData name="Raman Chopra" userId="d7f567fdbafc404d" providerId="LiveId" clId="{56F9FA39-84EF-4ECA-A953-7B425D4DF8A7}" dt="2024-02-02T11:12:18.832" v="28" actId="12"/>
        <pc:sldMkLst>
          <pc:docMk/>
          <pc:sldMk cId="2724362908" sldId="256"/>
        </pc:sldMkLst>
        <pc:spChg chg="mod">
          <ac:chgData name="Raman Chopra" userId="d7f567fdbafc404d" providerId="LiveId" clId="{56F9FA39-84EF-4ECA-A953-7B425D4DF8A7}" dt="2024-02-02T11:12:18.832" v="28" actId="12"/>
          <ac:spMkLst>
            <pc:docMk/>
            <pc:sldMk cId="2724362908" sldId="256"/>
            <ac:spMk id="16" creationId="{BBED11E4-2954-95E1-DDA9-5E0CD86221C7}"/>
          </ac:spMkLst>
        </pc:spChg>
      </pc:sldChg>
      <pc:sldChg chg="addSp modSp mod">
        <pc:chgData name="Raman Chopra" userId="d7f567fdbafc404d" providerId="LiveId" clId="{56F9FA39-84EF-4ECA-A953-7B425D4DF8A7}" dt="2024-02-02T11:09:00.253" v="20" actId="207"/>
        <pc:sldMkLst>
          <pc:docMk/>
          <pc:sldMk cId="4293922145" sldId="259"/>
        </pc:sldMkLst>
        <pc:spChg chg="mod">
          <ac:chgData name="Raman Chopra" userId="d7f567fdbafc404d" providerId="LiveId" clId="{56F9FA39-84EF-4ECA-A953-7B425D4DF8A7}" dt="2024-02-02T11:08:43.729" v="19" actId="207"/>
          <ac:spMkLst>
            <pc:docMk/>
            <pc:sldMk cId="4293922145" sldId="259"/>
            <ac:spMk id="2" creationId="{39881708-A124-2C3C-5ED7-415072930F72}"/>
          </ac:spMkLst>
        </pc:spChg>
        <pc:spChg chg="add mod">
          <ac:chgData name="Raman Chopra" userId="d7f567fdbafc404d" providerId="LiveId" clId="{56F9FA39-84EF-4ECA-A953-7B425D4DF8A7}" dt="2024-02-02T11:09:00.253" v="20" actId="207"/>
          <ac:spMkLst>
            <pc:docMk/>
            <pc:sldMk cId="4293922145" sldId="259"/>
            <ac:spMk id="3" creationId="{83693E6C-33AD-1342-B4F1-1F64E23B9BA9}"/>
          </ac:spMkLst>
        </pc:spChg>
      </pc:sldChg>
      <pc:sldChg chg="modSp add mod">
        <pc:chgData name="Raman Chopra" userId="d7f567fdbafc404d" providerId="LiveId" clId="{56F9FA39-84EF-4ECA-A953-7B425D4DF8A7}" dt="2024-02-02T12:12:13.628" v="387"/>
        <pc:sldMkLst>
          <pc:docMk/>
          <pc:sldMk cId="1693401678" sldId="271"/>
        </pc:sldMkLst>
        <pc:spChg chg="mod">
          <ac:chgData name="Raman Chopra" userId="d7f567fdbafc404d" providerId="LiveId" clId="{56F9FA39-84EF-4ECA-A953-7B425D4DF8A7}" dt="2024-02-02T12:12:13.628" v="387"/>
          <ac:spMkLst>
            <pc:docMk/>
            <pc:sldMk cId="1693401678" sldId="271"/>
            <ac:spMk id="4" creationId="{7EC9F302-E020-D683-7DF3-6EBA47A653F3}"/>
          </ac:spMkLst>
        </pc:spChg>
        <pc:spChg chg="mod">
          <ac:chgData name="Raman Chopra" userId="d7f567fdbafc404d" providerId="LiveId" clId="{56F9FA39-84EF-4ECA-A953-7B425D4DF8A7}" dt="2024-02-02T12:11:50.620" v="384"/>
          <ac:spMkLst>
            <pc:docMk/>
            <pc:sldMk cId="1693401678" sldId="271"/>
            <ac:spMk id="9" creationId="{09FF3C84-AD40-DB58-3BB1-796E155081B4}"/>
          </ac:spMkLst>
        </pc:spChg>
      </pc:sldChg>
      <pc:sldChg chg="add mod modShow">
        <pc:chgData name="Raman Chopra" userId="d7f567fdbafc404d" providerId="LiveId" clId="{56F9FA39-84EF-4ECA-A953-7B425D4DF8A7}" dt="2024-02-02T11:54:52.047" v="151" actId="729"/>
        <pc:sldMkLst>
          <pc:docMk/>
          <pc:sldMk cId="2034961859" sldId="272"/>
        </pc:sldMkLst>
      </pc:sldChg>
      <pc:sldChg chg="add">
        <pc:chgData name="Raman Chopra" userId="d7f567fdbafc404d" providerId="LiveId" clId="{56F9FA39-84EF-4ECA-A953-7B425D4DF8A7}" dt="2024-02-02T11:13:33.490" v="31"/>
        <pc:sldMkLst>
          <pc:docMk/>
          <pc:sldMk cId="2616837750" sldId="273"/>
        </pc:sldMkLst>
      </pc:sldChg>
      <pc:sldChg chg="add">
        <pc:chgData name="Raman Chopra" userId="d7f567fdbafc404d" providerId="LiveId" clId="{56F9FA39-84EF-4ECA-A953-7B425D4DF8A7}" dt="2024-02-02T11:13:38.628" v="32"/>
        <pc:sldMkLst>
          <pc:docMk/>
          <pc:sldMk cId="2303229821" sldId="274"/>
        </pc:sldMkLst>
      </pc:sldChg>
      <pc:sldChg chg="add modAnim">
        <pc:chgData name="Raman Chopra" userId="d7f567fdbafc404d" providerId="LiveId" clId="{56F9FA39-84EF-4ECA-A953-7B425D4DF8A7}" dt="2024-02-02T12:55:11.086" v="559"/>
        <pc:sldMkLst>
          <pc:docMk/>
          <pc:sldMk cId="3340202363" sldId="275"/>
        </pc:sldMkLst>
      </pc:sldChg>
      <pc:sldChg chg="add">
        <pc:chgData name="Raman Chopra" userId="d7f567fdbafc404d" providerId="LiveId" clId="{56F9FA39-84EF-4ECA-A953-7B425D4DF8A7}" dt="2024-02-02T11:31:35.169" v="34"/>
        <pc:sldMkLst>
          <pc:docMk/>
          <pc:sldMk cId="2325154560" sldId="276"/>
        </pc:sldMkLst>
      </pc:sldChg>
      <pc:sldChg chg="add">
        <pc:chgData name="Raman Chopra" userId="d7f567fdbafc404d" providerId="LiveId" clId="{56F9FA39-84EF-4ECA-A953-7B425D4DF8A7}" dt="2024-02-02T11:31:39.770" v="35"/>
        <pc:sldMkLst>
          <pc:docMk/>
          <pc:sldMk cId="4184338623" sldId="277"/>
        </pc:sldMkLst>
      </pc:sldChg>
      <pc:sldChg chg="add">
        <pc:chgData name="Raman Chopra" userId="d7f567fdbafc404d" providerId="LiveId" clId="{56F9FA39-84EF-4ECA-A953-7B425D4DF8A7}" dt="2024-02-02T11:32:14.581" v="37"/>
        <pc:sldMkLst>
          <pc:docMk/>
          <pc:sldMk cId="1235646227" sldId="281"/>
        </pc:sldMkLst>
      </pc:sldChg>
      <pc:sldChg chg="add">
        <pc:chgData name="Raman Chopra" userId="d7f567fdbafc404d" providerId="LiveId" clId="{56F9FA39-84EF-4ECA-A953-7B425D4DF8A7}" dt="2024-02-02T11:32:14.581" v="37"/>
        <pc:sldMkLst>
          <pc:docMk/>
          <pc:sldMk cId="930543582" sldId="283"/>
        </pc:sldMkLst>
      </pc:sldChg>
      <pc:sldChg chg="modSp add mod">
        <pc:chgData name="Raman Chopra" userId="d7f567fdbafc404d" providerId="LiveId" clId="{56F9FA39-84EF-4ECA-A953-7B425D4DF8A7}" dt="2024-02-02T12:15:39.983" v="415"/>
        <pc:sldMkLst>
          <pc:docMk/>
          <pc:sldMk cId="914901194" sldId="284"/>
        </pc:sldMkLst>
        <pc:spChg chg="mod">
          <ac:chgData name="Raman Chopra" userId="d7f567fdbafc404d" providerId="LiveId" clId="{56F9FA39-84EF-4ECA-A953-7B425D4DF8A7}" dt="2024-02-02T12:15:39.983" v="415"/>
          <ac:spMkLst>
            <pc:docMk/>
            <pc:sldMk cId="914901194" sldId="284"/>
            <ac:spMk id="15" creationId="{8EA9F9EC-2897-44A6-65A6-E0CA1BB5B228}"/>
          </ac:spMkLst>
        </pc:spChg>
        <pc:spChg chg="mod">
          <ac:chgData name="Raman Chopra" userId="d7f567fdbafc404d" providerId="LiveId" clId="{56F9FA39-84EF-4ECA-A953-7B425D4DF8A7}" dt="2024-02-02T12:14:23.442" v="407" actId="20577"/>
          <ac:spMkLst>
            <pc:docMk/>
            <pc:sldMk cId="914901194" sldId="284"/>
            <ac:spMk id="19" creationId="{CA6363D3-7DBF-C0D6-9252-BA48B917D1C1}"/>
          </ac:spMkLst>
        </pc:spChg>
        <pc:spChg chg="mod">
          <ac:chgData name="Raman Chopra" userId="d7f567fdbafc404d" providerId="LiveId" clId="{56F9FA39-84EF-4ECA-A953-7B425D4DF8A7}" dt="2024-02-02T12:15:08.588" v="412" actId="14100"/>
          <ac:spMkLst>
            <pc:docMk/>
            <pc:sldMk cId="914901194" sldId="284"/>
            <ac:spMk id="20" creationId="{1D472264-55EE-AA38-92FD-821C0AC6A57E}"/>
          </ac:spMkLst>
        </pc:spChg>
      </pc:sldChg>
      <pc:sldChg chg="add">
        <pc:chgData name="Raman Chopra" userId="d7f567fdbafc404d" providerId="LiveId" clId="{56F9FA39-84EF-4ECA-A953-7B425D4DF8A7}" dt="2024-02-02T11:31:52.980" v="36"/>
        <pc:sldMkLst>
          <pc:docMk/>
          <pc:sldMk cId="3375514952" sldId="285"/>
        </pc:sldMkLst>
      </pc:sldChg>
      <pc:sldChg chg="modSp add mod">
        <pc:chgData name="Raman Chopra" userId="d7f567fdbafc404d" providerId="LiveId" clId="{56F9FA39-84EF-4ECA-A953-7B425D4DF8A7}" dt="2024-02-02T12:16:29.617" v="420" actId="1076"/>
        <pc:sldMkLst>
          <pc:docMk/>
          <pc:sldMk cId="1477937646" sldId="286"/>
        </pc:sldMkLst>
        <pc:spChg chg="mod">
          <ac:chgData name="Raman Chopra" userId="d7f567fdbafc404d" providerId="LiveId" clId="{56F9FA39-84EF-4ECA-A953-7B425D4DF8A7}" dt="2024-02-02T12:16:23.825" v="419" actId="14100"/>
          <ac:spMkLst>
            <pc:docMk/>
            <pc:sldMk cId="1477937646" sldId="286"/>
            <ac:spMk id="19" creationId="{A7409C42-2B05-AA60-D43C-7A65FB33CA5C}"/>
          </ac:spMkLst>
        </pc:spChg>
        <pc:spChg chg="mod">
          <ac:chgData name="Raman Chopra" userId="d7f567fdbafc404d" providerId="LiveId" clId="{56F9FA39-84EF-4ECA-A953-7B425D4DF8A7}" dt="2024-02-02T12:16:29.617" v="420" actId="1076"/>
          <ac:spMkLst>
            <pc:docMk/>
            <pc:sldMk cId="1477937646" sldId="286"/>
            <ac:spMk id="23" creationId="{8BA2AC79-6776-0411-CEEC-AC52645D29C8}"/>
          </ac:spMkLst>
        </pc:spChg>
      </pc:sldChg>
      <pc:sldChg chg="addSp delSp modSp add mod">
        <pc:chgData name="Raman Chopra" userId="d7f567fdbafc404d" providerId="LiveId" clId="{56F9FA39-84EF-4ECA-A953-7B425D4DF8A7}" dt="2024-02-02T12:17:01.349" v="423" actId="1076"/>
        <pc:sldMkLst>
          <pc:docMk/>
          <pc:sldMk cId="2340671518" sldId="287"/>
        </pc:sldMkLst>
        <pc:spChg chg="add mod">
          <ac:chgData name="Raman Chopra" userId="d7f567fdbafc404d" providerId="LiveId" clId="{56F9FA39-84EF-4ECA-A953-7B425D4DF8A7}" dt="2024-02-02T12:16:52.319" v="422"/>
          <ac:spMkLst>
            <pc:docMk/>
            <pc:sldMk cId="2340671518" sldId="287"/>
            <ac:spMk id="9" creationId="{1A64AD12-8F26-A2C7-3F43-7D51A08D8B02}"/>
          </ac:spMkLst>
        </pc:spChg>
        <pc:spChg chg="del">
          <ac:chgData name="Raman Chopra" userId="d7f567fdbafc404d" providerId="LiveId" clId="{56F9FA39-84EF-4ECA-A953-7B425D4DF8A7}" dt="2024-02-02T12:16:51.398" v="421" actId="478"/>
          <ac:spMkLst>
            <pc:docMk/>
            <pc:sldMk cId="2340671518" sldId="287"/>
            <ac:spMk id="14" creationId="{81577FD8-8882-8DC8-9F59-203871F5FC0A}"/>
          </ac:spMkLst>
        </pc:spChg>
        <pc:spChg chg="mod">
          <ac:chgData name="Raman Chopra" userId="d7f567fdbafc404d" providerId="LiveId" clId="{56F9FA39-84EF-4ECA-A953-7B425D4DF8A7}" dt="2024-02-02T12:17:01.349" v="423" actId="1076"/>
          <ac:spMkLst>
            <pc:docMk/>
            <pc:sldMk cId="2340671518" sldId="287"/>
            <ac:spMk id="17" creationId="{4CB67332-6796-84AF-27FE-163E7F77A0C9}"/>
          </ac:spMkLst>
        </pc:spChg>
      </pc:sldChg>
      <pc:sldChg chg="add">
        <pc:chgData name="Raman Chopra" userId="d7f567fdbafc404d" providerId="LiveId" clId="{56F9FA39-84EF-4ECA-A953-7B425D4DF8A7}" dt="2024-02-02T11:32:14.581" v="37"/>
        <pc:sldMkLst>
          <pc:docMk/>
          <pc:sldMk cId="467722777" sldId="290"/>
        </pc:sldMkLst>
      </pc:sldChg>
      <pc:sldChg chg="delSp modSp add mod">
        <pc:chgData name="Raman Chopra" userId="d7f567fdbafc404d" providerId="LiveId" clId="{56F9FA39-84EF-4ECA-A953-7B425D4DF8A7}" dt="2024-02-02T12:18:28.947" v="447" actId="1076"/>
        <pc:sldMkLst>
          <pc:docMk/>
          <pc:sldMk cId="1503150941" sldId="291"/>
        </pc:sldMkLst>
        <pc:spChg chg="del">
          <ac:chgData name="Raman Chopra" userId="d7f567fdbafc404d" providerId="LiveId" clId="{56F9FA39-84EF-4ECA-A953-7B425D4DF8A7}" dt="2024-02-02T12:17:30.468" v="424" actId="478"/>
          <ac:spMkLst>
            <pc:docMk/>
            <pc:sldMk cId="1503150941" sldId="291"/>
            <ac:spMk id="2" creationId="{488537AE-2E93-E6D6-6521-D42EE16A1CA5}"/>
          </ac:spMkLst>
        </pc:spChg>
        <pc:spChg chg="mod">
          <ac:chgData name="Raman Chopra" userId="d7f567fdbafc404d" providerId="LiveId" clId="{56F9FA39-84EF-4ECA-A953-7B425D4DF8A7}" dt="2024-02-02T12:18:11.323" v="445" actId="1076"/>
          <ac:spMkLst>
            <pc:docMk/>
            <pc:sldMk cId="1503150941" sldId="291"/>
            <ac:spMk id="47" creationId="{2BE6029C-1317-9D21-84FA-0DD34167D590}"/>
          </ac:spMkLst>
        </pc:spChg>
        <pc:spChg chg="mod">
          <ac:chgData name="Raman Chopra" userId="d7f567fdbafc404d" providerId="LiveId" clId="{56F9FA39-84EF-4ECA-A953-7B425D4DF8A7}" dt="2024-02-02T12:18:28.947" v="447" actId="1076"/>
          <ac:spMkLst>
            <pc:docMk/>
            <pc:sldMk cId="1503150941" sldId="291"/>
            <ac:spMk id="67" creationId="{F1394123-6DB2-003B-9DED-8B337663990E}"/>
          </ac:spMkLst>
        </pc:spChg>
        <pc:grpChg chg="mod">
          <ac:chgData name="Raman Chopra" userId="d7f567fdbafc404d" providerId="LiveId" clId="{56F9FA39-84EF-4ECA-A953-7B425D4DF8A7}" dt="2024-02-02T12:18:20.943" v="446" actId="1076"/>
          <ac:grpSpMkLst>
            <pc:docMk/>
            <pc:sldMk cId="1503150941" sldId="291"/>
            <ac:grpSpMk id="59" creationId="{ABC178E7-1457-4CDE-AB7C-D906F7000F67}"/>
          </ac:grpSpMkLst>
        </pc:grpChg>
      </pc:sldChg>
      <pc:sldChg chg="modSp add mod">
        <pc:chgData name="Raman Chopra" userId="d7f567fdbafc404d" providerId="LiveId" clId="{56F9FA39-84EF-4ECA-A953-7B425D4DF8A7}" dt="2024-02-02T12:19:31.106" v="455" actId="20577"/>
        <pc:sldMkLst>
          <pc:docMk/>
          <pc:sldMk cId="1965793676" sldId="292"/>
        </pc:sldMkLst>
        <pc:spChg chg="mod">
          <ac:chgData name="Raman Chopra" userId="d7f567fdbafc404d" providerId="LiveId" clId="{56F9FA39-84EF-4ECA-A953-7B425D4DF8A7}" dt="2024-02-02T12:19:17.449" v="453" actId="1076"/>
          <ac:spMkLst>
            <pc:docMk/>
            <pc:sldMk cId="1965793676" sldId="292"/>
            <ac:spMk id="2" creationId="{3731822F-F01F-8F17-86FB-290039AB7F46}"/>
          </ac:spMkLst>
        </pc:spChg>
        <pc:spChg chg="mod">
          <ac:chgData name="Raman Chopra" userId="d7f567fdbafc404d" providerId="LiveId" clId="{56F9FA39-84EF-4ECA-A953-7B425D4DF8A7}" dt="2024-02-02T12:19:31.106" v="455" actId="20577"/>
          <ac:spMkLst>
            <pc:docMk/>
            <pc:sldMk cId="1965793676" sldId="292"/>
            <ac:spMk id="4" creationId="{5EAD9092-ABB0-9BBF-BE10-D9C57FFB02EC}"/>
          </ac:spMkLst>
        </pc:spChg>
        <pc:spChg chg="mod">
          <ac:chgData name="Raman Chopra" userId="d7f567fdbafc404d" providerId="LiveId" clId="{56F9FA39-84EF-4ECA-A953-7B425D4DF8A7}" dt="2024-02-02T12:19:29.001" v="454" actId="1076"/>
          <ac:spMkLst>
            <pc:docMk/>
            <pc:sldMk cId="1965793676" sldId="292"/>
            <ac:spMk id="47" creationId="{3DE32E51-D712-29BD-0D41-0015663D7F05}"/>
          </ac:spMkLst>
        </pc:spChg>
        <pc:grpChg chg="mod">
          <ac:chgData name="Raman Chopra" userId="d7f567fdbafc404d" providerId="LiveId" clId="{56F9FA39-84EF-4ECA-A953-7B425D4DF8A7}" dt="2024-02-02T12:19:29.001" v="454" actId="1076"/>
          <ac:grpSpMkLst>
            <pc:docMk/>
            <pc:sldMk cId="1965793676" sldId="292"/>
            <ac:grpSpMk id="22" creationId="{D7EC6D40-D649-206D-9DFB-44AD3E0C2B04}"/>
          </ac:grpSpMkLst>
        </pc:grpChg>
      </pc:sldChg>
      <pc:sldChg chg="addSp delSp modSp add mod">
        <pc:chgData name="Raman Chopra" userId="d7f567fdbafc404d" providerId="LiveId" clId="{56F9FA39-84EF-4ECA-A953-7B425D4DF8A7}" dt="2024-02-02T12:48:45.477" v="537" actId="1035"/>
        <pc:sldMkLst>
          <pc:docMk/>
          <pc:sldMk cId="2125832739" sldId="294"/>
        </pc:sldMkLst>
        <pc:spChg chg="mod">
          <ac:chgData name="Raman Chopra" userId="d7f567fdbafc404d" providerId="LiveId" clId="{56F9FA39-84EF-4ECA-A953-7B425D4DF8A7}" dt="2024-02-02T12:13:01.748" v="394" actId="20577"/>
          <ac:spMkLst>
            <pc:docMk/>
            <pc:sldMk cId="2125832739" sldId="294"/>
            <ac:spMk id="3" creationId="{26565C64-7B7A-D7B8-7C00-5EE96467C589}"/>
          </ac:spMkLst>
        </pc:spChg>
        <pc:picChg chg="add mod">
          <ac:chgData name="Raman Chopra" userId="d7f567fdbafc404d" providerId="LiveId" clId="{56F9FA39-84EF-4ECA-A953-7B425D4DF8A7}" dt="2024-02-02T12:45:26.865" v="477" actId="1076"/>
          <ac:picMkLst>
            <pc:docMk/>
            <pc:sldMk cId="2125832739" sldId="294"/>
            <ac:picMk id="11" creationId="{B3531E8B-BB47-C473-35B2-B37EDE941E6F}"/>
          </ac:picMkLst>
        </pc:picChg>
        <pc:picChg chg="del">
          <ac:chgData name="Raman Chopra" userId="d7f567fdbafc404d" providerId="LiveId" clId="{56F9FA39-84EF-4ECA-A953-7B425D4DF8A7}" dt="2024-02-02T12:44:39.568" v="472" actId="478"/>
          <ac:picMkLst>
            <pc:docMk/>
            <pc:sldMk cId="2125832739" sldId="294"/>
            <ac:picMk id="21" creationId="{9367FA11-AD94-2C19-E5CB-8A426C0B3E37}"/>
          </ac:picMkLst>
        </pc:picChg>
        <pc:picChg chg="mod">
          <ac:chgData name="Raman Chopra" userId="d7f567fdbafc404d" providerId="LiveId" clId="{56F9FA39-84EF-4ECA-A953-7B425D4DF8A7}" dt="2024-02-02T12:48:45.477" v="537" actId="1035"/>
          <ac:picMkLst>
            <pc:docMk/>
            <pc:sldMk cId="2125832739" sldId="294"/>
            <ac:picMk id="22" creationId="{52D9F203-6B37-1884-BEE5-38085F4DEAD3}"/>
          </ac:picMkLst>
        </pc:picChg>
      </pc:sldChg>
      <pc:sldChg chg="addSp modSp add del mod ord">
        <pc:chgData name="Raman Chopra" userId="d7f567fdbafc404d" providerId="LiveId" clId="{56F9FA39-84EF-4ECA-A953-7B425D4DF8A7}" dt="2024-02-02T12:46:39.782" v="513" actId="47"/>
        <pc:sldMkLst>
          <pc:docMk/>
          <pc:sldMk cId="2339673412" sldId="295"/>
        </pc:sldMkLst>
        <pc:picChg chg="add mod">
          <ac:chgData name="Raman Chopra" userId="d7f567fdbafc404d" providerId="LiveId" clId="{56F9FA39-84EF-4ECA-A953-7B425D4DF8A7}" dt="2024-02-02T12:44:33.060" v="471" actId="14100"/>
          <ac:picMkLst>
            <pc:docMk/>
            <pc:sldMk cId="2339673412" sldId="295"/>
            <ac:picMk id="12" creationId="{90C5B2D9-4C6E-182E-1AFA-A98ECCC6FE15}"/>
          </ac:picMkLst>
        </pc:picChg>
      </pc:sldChg>
      <pc:sldChg chg="modSp">
        <pc:chgData name="Raman Chopra" userId="d7f567fdbafc404d" providerId="LiveId" clId="{56F9FA39-84EF-4ECA-A953-7B425D4DF8A7}" dt="2024-02-02T12:52:45.809" v="556" actId="20577"/>
        <pc:sldMkLst>
          <pc:docMk/>
          <pc:sldMk cId="4197817318" sldId="306"/>
        </pc:sldMkLst>
        <pc:spChg chg="mod">
          <ac:chgData name="Raman Chopra" userId="d7f567fdbafc404d" providerId="LiveId" clId="{56F9FA39-84EF-4ECA-A953-7B425D4DF8A7}" dt="2024-02-02T12:52:45.809" v="556" actId="20577"/>
          <ac:spMkLst>
            <pc:docMk/>
            <pc:sldMk cId="4197817318" sldId="306"/>
            <ac:spMk id="3" creationId="{CF71F6E7-93B6-AB10-C9FC-CFDC01E4ED65}"/>
          </ac:spMkLst>
        </pc:spChg>
      </pc:sldChg>
      <pc:sldChg chg="modSp mod">
        <pc:chgData name="Raman Chopra" userId="d7f567fdbafc404d" providerId="LiveId" clId="{56F9FA39-84EF-4ECA-A953-7B425D4DF8A7}" dt="2024-02-02T11:13:08.891" v="30" actId="122"/>
        <pc:sldMkLst>
          <pc:docMk/>
          <pc:sldMk cId="3437828242" sldId="321"/>
        </pc:sldMkLst>
        <pc:spChg chg="mod">
          <ac:chgData name="Raman Chopra" userId="d7f567fdbafc404d" providerId="LiveId" clId="{56F9FA39-84EF-4ECA-A953-7B425D4DF8A7}" dt="2024-02-02T11:13:08.891" v="30" actId="122"/>
          <ac:spMkLst>
            <pc:docMk/>
            <pc:sldMk cId="3437828242" sldId="321"/>
            <ac:spMk id="35" creationId="{001369DD-E9C3-8C76-D085-5427244B3B54}"/>
          </ac:spMkLst>
        </pc:spChg>
      </pc:sldChg>
      <pc:sldChg chg="modSp mod">
        <pc:chgData name="Raman Chopra" userId="d7f567fdbafc404d" providerId="LiveId" clId="{56F9FA39-84EF-4ECA-A953-7B425D4DF8A7}" dt="2024-02-02T12:51:03.693" v="548" actId="113"/>
        <pc:sldMkLst>
          <pc:docMk/>
          <pc:sldMk cId="3988691049" sldId="324"/>
        </pc:sldMkLst>
        <pc:spChg chg="mod">
          <ac:chgData name="Raman Chopra" userId="d7f567fdbafc404d" providerId="LiveId" clId="{56F9FA39-84EF-4ECA-A953-7B425D4DF8A7}" dt="2024-02-02T12:51:03.693" v="548" actId="113"/>
          <ac:spMkLst>
            <pc:docMk/>
            <pc:sldMk cId="3988691049" sldId="324"/>
            <ac:spMk id="35" creationId="{8E4945F9-351B-FE06-B4C4-5E27ED97FD2B}"/>
          </ac:spMkLst>
        </pc:spChg>
      </pc:sldChg>
      <pc:sldChg chg="modAnim">
        <pc:chgData name="Raman Chopra" userId="d7f567fdbafc404d" providerId="LiveId" clId="{56F9FA39-84EF-4ECA-A953-7B425D4DF8A7}" dt="2024-02-02T12:53:45.467" v="557"/>
        <pc:sldMkLst>
          <pc:docMk/>
          <pc:sldMk cId="2285253848" sldId="325"/>
        </pc:sldMkLst>
      </pc:sldChg>
      <pc:sldChg chg="modAnim">
        <pc:chgData name="Raman Chopra" userId="d7f567fdbafc404d" providerId="LiveId" clId="{56F9FA39-84EF-4ECA-A953-7B425D4DF8A7}" dt="2024-02-02T12:51:40.337" v="550"/>
        <pc:sldMkLst>
          <pc:docMk/>
          <pc:sldMk cId="4099692579" sldId="329"/>
        </pc:sldMkLst>
      </pc:sldChg>
      <pc:sldChg chg="add del">
        <pc:chgData name="Raman Chopra" userId="d7f567fdbafc404d" providerId="LiveId" clId="{56F9FA39-84EF-4ECA-A953-7B425D4DF8A7}" dt="2024-02-02T12:36:14.339" v="457" actId="47"/>
        <pc:sldMkLst>
          <pc:docMk/>
          <pc:sldMk cId="1877128039" sldId="330"/>
        </pc:sldMkLst>
      </pc:sldChg>
      <pc:sldChg chg="add">
        <pc:chgData name="Raman Chopra" userId="d7f567fdbafc404d" providerId="LiveId" clId="{56F9FA39-84EF-4ECA-A953-7B425D4DF8A7}" dt="2024-02-02T11:10:53.317" v="22"/>
        <pc:sldMkLst>
          <pc:docMk/>
          <pc:sldMk cId="4015976176" sldId="331"/>
        </pc:sldMkLst>
      </pc:sldChg>
      <pc:sldChg chg="add">
        <pc:chgData name="Raman Chopra" userId="d7f567fdbafc404d" providerId="LiveId" clId="{56F9FA39-84EF-4ECA-A953-7B425D4DF8A7}" dt="2024-02-02T11:11:03.695" v="24"/>
        <pc:sldMkLst>
          <pc:docMk/>
          <pc:sldMk cId="357241385" sldId="332"/>
        </pc:sldMkLst>
      </pc:sldChg>
      <pc:sldChg chg="modSp add mod">
        <pc:chgData name="Raman Chopra" userId="d7f567fdbafc404d" providerId="LiveId" clId="{56F9FA39-84EF-4ECA-A953-7B425D4DF8A7}" dt="2024-02-02T12:02:22.104" v="381" actId="27636"/>
        <pc:sldMkLst>
          <pc:docMk/>
          <pc:sldMk cId="1718109024" sldId="334"/>
        </pc:sldMkLst>
        <pc:spChg chg="mod">
          <ac:chgData name="Raman Chopra" userId="d7f567fdbafc404d" providerId="LiveId" clId="{56F9FA39-84EF-4ECA-A953-7B425D4DF8A7}" dt="2024-02-02T11:57:33.284" v="326" actId="1076"/>
          <ac:spMkLst>
            <pc:docMk/>
            <pc:sldMk cId="1718109024" sldId="334"/>
            <ac:spMk id="15" creationId="{C9764481-C48B-F71F-0C2D-6C544B78BD03}"/>
          </ac:spMkLst>
        </pc:spChg>
        <pc:spChg chg="mod">
          <ac:chgData name="Raman Chopra" userId="d7f567fdbafc404d" providerId="LiveId" clId="{56F9FA39-84EF-4ECA-A953-7B425D4DF8A7}" dt="2024-02-02T12:02:22.104" v="381" actId="27636"/>
          <ac:spMkLst>
            <pc:docMk/>
            <pc:sldMk cId="1718109024" sldId="334"/>
            <ac:spMk id="16" creationId="{BBED11E4-2954-95E1-DDA9-5E0CD86221C7}"/>
          </ac:spMkLst>
        </pc:spChg>
      </pc:sldChg>
      <pc:sldChg chg="delSp modSp add mod modAnim">
        <pc:chgData name="Raman Chopra" userId="d7f567fdbafc404d" providerId="LiveId" clId="{56F9FA39-84EF-4ECA-A953-7B425D4DF8A7}" dt="2024-02-03T03:12:46.253" v="656" actId="1076"/>
        <pc:sldMkLst>
          <pc:docMk/>
          <pc:sldMk cId="2185735743" sldId="335"/>
        </pc:sldMkLst>
        <pc:spChg chg="mod">
          <ac:chgData name="Raman Chopra" userId="d7f567fdbafc404d" providerId="LiveId" clId="{56F9FA39-84EF-4ECA-A953-7B425D4DF8A7}" dt="2024-02-03T03:12:14.518" v="653" actId="1076"/>
          <ac:spMkLst>
            <pc:docMk/>
            <pc:sldMk cId="2185735743" sldId="335"/>
            <ac:spMk id="4" creationId="{A46C7A03-4A21-816F-D551-56D37D5148A5}"/>
          </ac:spMkLst>
        </pc:spChg>
        <pc:spChg chg="del">
          <ac:chgData name="Raman Chopra" userId="d7f567fdbafc404d" providerId="LiveId" clId="{56F9FA39-84EF-4ECA-A953-7B425D4DF8A7}" dt="2024-02-03T03:10:53.548" v="649" actId="478"/>
          <ac:spMkLst>
            <pc:docMk/>
            <pc:sldMk cId="2185735743" sldId="335"/>
            <ac:spMk id="17" creationId="{9C30BE80-C6D8-E328-3A94-CBB7AB14DBA0}"/>
          </ac:spMkLst>
        </pc:spChg>
        <pc:spChg chg="del">
          <ac:chgData name="Raman Chopra" userId="d7f567fdbafc404d" providerId="LiveId" clId="{56F9FA39-84EF-4ECA-A953-7B425D4DF8A7}" dt="2024-02-03T03:10:53.548" v="649" actId="478"/>
          <ac:spMkLst>
            <pc:docMk/>
            <pc:sldMk cId="2185735743" sldId="335"/>
            <ac:spMk id="19" creationId="{11DB011D-EDFD-0B06-CB20-3247F75139C3}"/>
          </ac:spMkLst>
        </pc:spChg>
        <pc:spChg chg="del">
          <ac:chgData name="Raman Chopra" userId="d7f567fdbafc404d" providerId="LiveId" clId="{56F9FA39-84EF-4ECA-A953-7B425D4DF8A7}" dt="2024-02-03T03:10:53.548" v="649" actId="478"/>
          <ac:spMkLst>
            <pc:docMk/>
            <pc:sldMk cId="2185735743" sldId="335"/>
            <ac:spMk id="21" creationId="{A4692658-4B37-DC7B-3DE7-4AA62CA018C7}"/>
          </ac:spMkLst>
        </pc:spChg>
        <pc:spChg chg="mod">
          <ac:chgData name="Raman Chopra" userId="d7f567fdbafc404d" providerId="LiveId" clId="{56F9FA39-84EF-4ECA-A953-7B425D4DF8A7}" dt="2024-02-03T03:12:46.253" v="656" actId="1076"/>
          <ac:spMkLst>
            <pc:docMk/>
            <pc:sldMk cId="2185735743" sldId="335"/>
            <ac:spMk id="23" creationId="{FA892094-DCB1-B4DA-B4B6-83A87D8E35D1}"/>
          </ac:spMkLst>
        </pc:spChg>
        <pc:picChg chg="del">
          <ac:chgData name="Raman Chopra" userId="d7f567fdbafc404d" providerId="LiveId" clId="{56F9FA39-84EF-4ECA-A953-7B425D4DF8A7}" dt="2024-02-03T03:10:53.548" v="649" actId="478"/>
          <ac:picMkLst>
            <pc:docMk/>
            <pc:sldMk cId="2185735743" sldId="335"/>
            <ac:picMk id="5" creationId="{4F31E129-B25A-57AC-902E-5D2E89934090}"/>
          </ac:picMkLst>
        </pc:picChg>
        <pc:picChg chg="del">
          <ac:chgData name="Raman Chopra" userId="d7f567fdbafc404d" providerId="LiveId" clId="{56F9FA39-84EF-4ECA-A953-7B425D4DF8A7}" dt="2024-02-03T03:10:53.548" v="649" actId="478"/>
          <ac:picMkLst>
            <pc:docMk/>
            <pc:sldMk cId="2185735743" sldId="335"/>
            <ac:picMk id="11" creationId="{919B263D-93F3-4DFF-0D21-343E420E90B4}"/>
          </ac:picMkLst>
        </pc:picChg>
        <pc:picChg chg="mod">
          <ac:chgData name="Raman Chopra" userId="d7f567fdbafc404d" providerId="LiveId" clId="{56F9FA39-84EF-4ECA-A953-7B425D4DF8A7}" dt="2024-02-03T03:12:31.589" v="655" actId="1076"/>
          <ac:picMkLst>
            <pc:docMk/>
            <pc:sldMk cId="2185735743" sldId="335"/>
            <ac:picMk id="13" creationId="{2ADBFA5F-F756-EBF9-0E04-95A2ECC19B88}"/>
          </ac:picMkLst>
        </pc:picChg>
        <pc:picChg chg="del">
          <ac:chgData name="Raman Chopra" userId="d7f567fdbafc404d" providerId="LiveId" clId="{56F9FA39-84EF-4ECA-A953-7B425D4DF8A7}" dt="2024-02-03T03:10:53.548" v="649" actId="478"/>
          <ac:picMkLst>
            <pc:docMk/>
            <pc:sldMk cId="2185735743" sldId="335"/>
            <ac:picMk id="15" creationId="{BBFCD0AD-FE33-3358-7574-9587B4820BBC}"/>
          </ac:picMkLst>
        </pc:picChg>
      </pc:sldChg>
      <pc:sldChg chg="add">
        <pc:chgData name="Raman Chopra" userId="d7f567fdbafc404d" providerId="LiveId" clId="{56F9FA39-84EF-4ECA-A953-7B425D4DF8A7}" dt="2024-02-02T12:36:35.074" v="458"/>
        <pc:sldMkLst>
          <pc:docMk/>
          <pc:sldMk cId="957205704" sldId="336"/>
        </pc:sldMkLst>
      </pc:sldChg>
      <pc:sldChg chg="add">
        <pc:chgData name="Raman Chopra" userId="d7f567fdbafc404d" providerId="LiveId" clId="{56F9FA39-84EF-4ECA-A953-7B425D4DF8A7}" dt="2024-02-02T12:36:43.805" v="459"/>
        <pc:sldMkLst>
          <pc:docMk/>
          <pc:sldMk cId="2773248580" sldId="337"/>
        </pc:sldMkLst>
      </pc:sldChg>
      <pc:sldChg chg="add">
        <pc:chgData name="Raman Chopra" userId="d7f567fdbafc404d" providerId="LiveId" clId="{56F9FA39-84EF-4ECA-A953-7B425D4DF8A7}" dt="2024-02-02T12:36:55.120" v="460"/>
        <pc:sldMkLst>
          <pc:docMk/>
          <pc:sldMk cId="3642755654" sldId="338"/>
        </pc:sldMkLst>
      </pc:sldChg>
      <pc:sldChg chg="add">
        <pc:chgData name="Raman Chopra" userId="d7f567fdbafc404d" providerId="LiveId" clId="{56F9FA39-84EF-4ECA-A953-7B425D4DF8A7}" dt="2024-02-02T12:37:04.156" v="461"/>
        <pc:sldMkLst>
          <pc:docMk/>
          <pc:sldMk cId="391158729" sldId="339"/>
        </pc:sldMkLst>
      </pc:sldChg>
      <pc:sldChg chg="modSp add mod ord">
        <pc:chgData name="Raman Chopra" userId="d7f567fdbafc404d" providerId="LiveId" clId="{56F9FA39-84EF-4ECA-A953-7B425D4DF8A7}" dt="2024-02-03T02:55:01.997" v="648" actId="20577"/>
        <pc:sldMkLst>
          <pc:docMk/>
          <pc:sldMk cId="3572676577" sldId="341"/>
        </pc:sldMkLst>
        <pc:spChg chg="mod">
          <ac:chgData name="Raman Chopra" userId="d7f567fdbafc404d" providerId="LiveId" clId="{56F9FA39-84EF-4ECA-A953-7B425D4DF8A7}" dt="2024-02-03T02:55:01.997" v="648" actId="20577"/>
          <ac:spMkLst>
            <pc:docMk/>
            <pc:sldMk cId="3572676577" sldId="341"/>
            <ac:spMk id="2" creationId="{E1D43B3E-74EF-16E6-92F3-CBC950616225}"/>
          </ac:spMkLst>
        </pc:spChg>
      </pc:sldChg>
      <pc:sldChg chg="add del">
        <pc:chgData name="Raman Chopra" userId="d7f567fdbafc404d" providerId="LiveId" clId="{56F9FA39-84EF-4ECA-A953-7B425D4DF8A7}" dt="2024-02-03T02:37:57.059" v="564" actId="47"/>
        <pc:sldMkLst>
          <pc:docMk/>
          <pc:sldMk cId="2066224675" sldId="342"/>
        </pc:sldMkLst>
      </pc:sldChg>
      <pc:sldChg chg="add ord">
        <pc:chgData name="Raman Chopra" userId="d7f567fdbafc404d" providerId="LiveId" clId="{56F9FA39-84EF-4ECA-A953-7B425D4DF8A7}" dt="2024-02-03T02:38:08.095" v="567"/>
        <pc:sldMkLst>
          <pc:docMk/>
          <pc:sldMk cId="2772275578" sldId="342"/>
        </pc:sldMkLst>
      </pc:sldChg>
      <pc:sldChg chg="add del">
        <pc:chgData name="Raman Chopra" userId="d7f567fdbafc404d" providerId="LiveId" clId="{56F9FA39-84EF-4ECA-A953-7B425D4DF8A7}" dt="2024-02-03T07:35:32.754" v="659" actId="2696"/>
        <pc:sldMkLst>
          <pc:docMk/>
          <pc:sldMk cId="142269584" sldId="343"/>
        </pc:sldMkLst>
      </pc:sldChg>
      <pc:sldChg chg="add">
        <pc:chgData name="Raman Chopra" userId="d7f567fdbafc404d" providerId="LiveId" clId="{56F9FA39-84EF-4ECA-A953-7B425D4DF8A7}" dt="2024-02-03T07:35:27.379" v="658"/>
        <pc:sldMkLst>
          <pc:docMk/>
          <pc:sldMk cId="17786103" sldId="344"/>
        </pc:sldMkLst>
      </pc:sldChg>
      <pc:sldChg chg="new del">
        <pc:chgData name="Raman Chopra" userId="d7f567fdbafc404d" providerId="LiveId" clId="{56F9FA39-84EF-4ECA-A953-7B425D4DF8A7}" dt="2024-02-03T07:35:36.542" v="661" actId="680"/>
        <pc:sldMkLst>
          <pc:docMk/>
          <pc:sldMk cId="2047870928" sldId="345"/>
        </pc:sldMkLst>
      </pc:sldChg>
    </pc:docChg>
  </pc:docChgLst>
  <pc:docChgLst>
    <pc:chgData name="Dinesh Chopra" userId="4706842123cdf38d" providerId="Windows Live" clId="Web-{FF01FAFF-E142-4E7F-9960-03EAE27BD417}"/>
    <pc:docChg chg="addSld delSld modSld sldOrd">
      <pc:chgData name="Dinesh Chopra" userId="4706842123cdf38d" providerId="Windows Live" clId="Web-{FF01FAFF-E142-4E7F-9960-03EAE27BD417}" dt="2024-02-02T06:34:35.912" v="2424" actId="14100"/>
      <pc:docMkLst>
        <pc:docMk/>
      </pc:docMkLst>
      <pc:sldChg chg="modSp">
        <pc:chgData name="Dinesh Chopra" userId="4706842123cdf38d" providerId="Windows Live" clId="Web-{FF01FAFF-E142-4E7F-9960-03EAE27BD417}" dt="2024-02-02T06:26:01.453" v="2394" actId="1076"/>
        <pc:sldMkLst>
          <pc:docMk/>
          <pc:sldMk cId="2724362908" sldId="256"/>
        </pc:sldMkLst>
        <pc:spChg chg="mod">
          <ac:chgData name="Dinesh Chopra" userId="4706842123cdf38d" providerId="Windows Live" clId="Web-{FF01FAFF-E142-4E7F-9960-03EAE27BD417}" dt="2024-02-02T06:25:38.499" v="2392" actId="1076"/>
          <ac:spMkLst>
            <pc:docMk/>
            <pc:sldMk cId="2724362908" sldId="256"/>
            <ac:spMk id="15" creationId="{C9764481-C48B-F71F-0C2D-6C544B78BD03}"/>
          </ac:spMkLst>
        </pc:spChg>
        <pc:spChg chg="mod">
          <ac:chgData name="Dinesh Chopra" userId="4706842123cdf38d" providerId="Windows Live" clId="Web-{FF01FAFF-E142-4E7F-9960-03EAE27BD417}" dt="2024-02-02T06:26:01.453" v="2394" actId="1076"/>
          <ac:spMkLst>
            <pc:docMk/>
            <pc:sldMk cId="2724362908" sldId="256"/>
            <ac:spMk id="16" creationId="{BBED11E4-2954-95E1-DDA9-5E0CD86221C7}"/>
          </ac:spMkLst>
        </pc:spChg>
      </pc:sldChg>
      <pc:sldChg chg="addSp delSp modSp">
        <pc:chgData name="Dinesh Chopra" userId="4706842123cdf38d" providerId="Windows Live" clId="Web-{FF01FAFF-E142-4E7F-9960-03EAE27BD417}" dt="2024-02-01T05:13:09.331" v="1819" actId="1076"/>
        <pc:sldMkLst>
          <pc:docMk/>
          <pc:sldMk cId="3124041045" sldId="260"/>
        </pc:sldMkLst>
        <pc:spChg chg="del mod">
          <ac:chgData name="Dinesh Chopra" userId="4706842123cdf38d" providerId="Windows Live" clId="Web-{FF01FAFF-E142-4E7F-9960-03EAE27BD417}" dt="2024-02-01T05:09:29.557" v="1788"/>
          <ac:spMkLst>
            <pc:docMk/>
            <pc:sldMk cId="3124041045" sldId="260"/>
            <ac:spMk id="4" creationId="{C6B8D91A-557B-EB25-1BCD-80D2AFA7754B}"/>
          </ac:spMkLst>
        </pc:spChg>
        <pc:spChg chg="add mod">
          <ac:chgData name="Dinesh Chopra" userId="4706842123cdf38d" providerId="Windows Live" clId="Web-{FF01FAFF-E142-4E7F-9960-03EAE27BD417}" dt="2024-02-01T05:12:35.752" v="1817" actId="1076"/>
          <ac:spMkLst>
            <pc:docMk/>
            <pc:sldMk cId="3124041045" sldId="260"/>
            <ac:spMk id="12" creationId="{8BD683E9-BA8E-C925-86EC-24BBAD2E8E87}"/>
          </ac:spMkLst>
        </pc:spChg>
        <pc:picChg chg="add del mod">
          <ac:chgData name="Dinesh Chopra" userId="4706842123cdf38d" providerId="Windows Live" clId="Web-{FF01FAFF-E142-4E7F-9960-03EAE27BD417}" dt="2024-02-01T05:11:33.249" v="1798"/>
          <ac:picMkLst>
            <pc:docMk/>
            <pc:sldMk cId="3124041045" sldId="260"/>
            <ac:picMk id="3" creationId="{FB4E8A01-7F1B-988B-7661-7D0B395DAA25}"/>
          </ac:picMkLst>
        </pc:picChg>
        <pc:picChg chg="add mod">
          <ac:chgData name="Dinesh Chopra" userId="4706842123cdf38d" providerId="Windows Live" clId="Web-{FF01FAFF-E142-4E7F-9960-03EAE27BD417}" dt="2024-02-01T05:10:15.543" v="1795" actId="1076"/>
          <ac:picMkLst>
            <pc:docMk/>
            <pc:sldMk cId="3124041045" sldId="260"/>
            <ac:picMk id="5" creationId="{34F00BDD-B73A-ADF4-5500-6B01012BD2E5}"/>
          </ac:picMkLst>
        </pc:picChg>
        <pc:picChg chg="add mod">
          <ac:chgData name="Dinesh Chopra" userId="4706842123cdf38d" providerId="Windows Live" clId="Web-{FF01FAFF-E142-4E7F-9960-03EAE27BD417}" dt="2024-02-01T05:13:09.331" v="1819" actId="1076"/>
          <ac:picMkLst>
            <pc:docMk/>
            <pc:sldMk cId="3124041045" sldId="260"/>
            <ac:picMk id="9" creationId="{B03B9797-8621-F1B3-892A-1D154A30E9B8}"/>
          </ac:picMkLst>
        </pc:picChg>
        <pc:picChg chg="del">
          <ac:chgData name="Dinesh Chopra" userId="4706842123cdf38d" providerId="Windows Live" clId="Web-{FF01FAFF-E142-4E7F-9960-03EAE27BD417}" dt="2024-02-01T05:10:01.527" v="1792"/>
          <ac:picMkLst>
            <pc:docMk/>
            <pc:sldMk cId="3124041045" sldId="260"/>
            <ac:picMk id="10" creationId="{69F16CDE-4BBA-B26C-F36E-20D03F1B88DF}"/>
          </ac:picMkLst>
        </pc:picChg>
      </pc:sldChg>
      <pc:sldChg chg="addSp delSp modSp addAnim delAnim modAnim modNotes">
        <pc:chgData name="Dinesh Chopra" userId="4706842123cdf38d" providerId="Windows Live" clId="Web-{FF01FAFF-E142-4E7F-9960-03EAE27BD417}" dt="2024-02-02T06:34:35.912" v="2424" actId="14100"/>
        <pc:sldMkLst>
          <pc:docMk/>
          <pc:sldMk cId="2396183491" sldId="261"/>
        </pc:sldMkLst>
        <pc:spChg chg="add del mod">
          <ac:chgData name="Dinesh Chopra" userId="4706842123cdf38d" providerId="Windows Live" clId="Web-{FF01FAFF-E142-4E7F-9960-03EAE27BD417}" dt="2024-01-30T05:22:04.551" v="428"/>
          <ac:spMkLst>
            <pc:docMk/>
            <pc:sldMk cId="2396183491" sldId="261"/>
            <ac:spMk id="2" creationId="{CCA9DCCD-B38F-7303-5367-CFE18FEDDDB9}"/>
          </ac:spMkLst>
        </pc:spChg>
        <pc:spChg chg="add del mod">
          <ac:chgData name="Dinesh Chopra" userId="4706842123cdf38d" providerId="Windows Live" clId="Web-{FF01FAFF-E142-4E7F-9960-03EAE27BD417}" dt="2024-01-30T06:44:15.278" v="1551"/>
          <ac:spMkLst>
            <pc:docMk/>
            <pc:sldMk cId="2396183491" sldId="261"/>
            <ac:spMk id="3" creationId="{4DC095EA-1D1C-79D1-C0C3-7DE8AB66AFA2}"/>
          </ac:spMkLst>
        </pc:spChg>
        <pc:spChg chg="add mod">
          <ac:chgData name="Dinesh Chopra" userId="4706842123cdf38d" providerId="Windows Live" clId="Web-{FF01FAFF-E142-4E7F-9960-03EAE27BD417}" dt="2024-02-02T06:33:41.143" v="2416" actId="1076"/>
          <ac:spMkLst>
            <pc:docMk/>
            <pc:sldMk cId="2396183491" sldId="261"/>
            <ac:spMk id="4" creationId="{71273FEC-CC20-796E-A23E-8DB29D016CE3}"/>
          </ac:spMkLst>
        </pc:spChg>
        <pc:spChg chg="mod">
          <ac:chgData name="Dinesh Chopra" userId="4706842123cdf38d" providerId="Windows Live" clId="Web-{FF01FAFF-E142-4E7F-9960-03EAE27BD417}" dt="2024-01-30T06:40:47.139" v="1526" actId="20577"/>
          <ac:spMkLst>
            <pc:docMk/>
            <pc:sldMk cId="2396183491" sldId="261"/>
            <ac:spMk id="6" creationId="{004EF01B-89C6-294E-35F1-6846D0853F20}"/>
          </ac:spMkLst>
        </pc:spChg>
        <pc:spChg chg="mod">
          <ac:chgData name="Dinesh Chopra" userId="4706842123cdf38d" providerId="Windows Live" clId="Web-{FF01FAFF-E142-4E7F-9960-03EAE27BD417}" dt="2024-01-30T06:44:57.625" v="1558" actId="20577"/>
          <ac:spMkLst>
            <pc:docMk/>
            <pc:sldMk cId="2396183491" sldId="261"/>
            <ac:spMk id="35" creationId="{935A42E1-8722-4E3C-C87B-7F4BD9E625C1}"/>
          </ac:spMkLst>
        </pc:spChg>
        <pc:graphicFrameChg chg="del">
          <ac:chgData name="Dinesh Chopra" userId="4706842123cdf38d" providerId="Windows Live" clId="Web-{FF01FAFF-E142-4E7F-9960-03EAE27BD417}" dt="2024-01-29T05:35:08.687" v="0"/>
          <ac:graphicFrameMkLst>
            <pc:docMk/>
            <pc:sldMk cId="2396183491" sldId="261"/>
            <ac:graphicFrameMk id="34" creationId="{3024D85F-881A-2F63-78BD-92E0E7D33AC0}"/>
          </ac:graphicFrameMkLst>
        </pc:graphicFrameChg>
        <pc:picChg chg="add mod ord">
          <ac:chgData name="Dinesh Chopra" userId="4706842123cdf38d" providerId="Windows Live" clId="Web-{FF01FAFF-E142-4E7F-9960-03EAE27BD417}" dt="2024-02-02T06:33:46.112" v="2417" actId="1076"/>
          <ac:picMkLst>
            <pc:docMk/>
            <pc:sldMk cId="2396183491" sldId="261"/>
            <ac:picMk id="2" creationId="{6EBEEED1-27EE-8ABE-AA46-AD7AA9AC05A4}"/>
          </ac:picMkLst>
        </pc:picChg>
        <pc:picChg chg="add mod">
          <ac:chgData name="Dinesh Chopra" userId="4706842123cdf38d" providerId="Windows Live" clId="Web-{FF01FAFF-E142-4E7F-9960-03EAE27BD417}" dt="2024-02-02T06:34:35.912" v="2424" actId="14100"/>
          <ac:picMkLst>
            <pc:docMk/>
            <pc:sldMk cId="2396183491" sldId="261"/>
            <ac:picMk id="3" creationId="{1F685FA7-7E89-3F4D-7C13-DAADEE071DA4}"/>
          </ac:picMkLst>
        </pc:picChg>
        <pc:picChg chg="add del mod">
          <ac:chgData name="Dinesh Chopra" userId="4706842123cdf38d" providerId="Windows Live" clId="Web-{FF01FAFF-E142-4E7F-9960-03EAE27BD417}" dt="2024-01-30T06:34:48.755" v="1495"/>
          <ac:picMkLst>
            <pc:docMk/>
            <pc:sldMk cId="2396183491" sldId="261"/>
            <ac:picMk id="22" creationId="{D25A9AEC-E857-4BFB-F21F-DC3544A56F7A}"/>
          </ac:picMkLst>
        </pc:picChg>
        <pc:picChg chg="add del mod">
          <ac:chgData name="Dinesh Chopra" userId="4706842123cdf38d" providerId="Windows Live" clId="Web-{FF01FAFF-E142-4E7F-9960-03EAE27BD417}" dt="2024-01-30T06:34:50.474" v="1496"/>
          <ac:picMkLst>
            <pc:docMk/>
            <pc:sldMk cId="2396183491" sldId="261"/>
            <ac:picMk id="23" creationId="{FEEF594B-7D0B-49ED-30D0-9DB81447F4B2}"/>
          </ac:picMkLst>
        </pc:picChg>
      </pc:sldChg>
      <pc:sldChg chg="del">
        <pc:chgData name="Dinesh Chopra" userId="4706842123cdf38d" providerId="Windows Live" clId="Web-{FF01FAFF-E142-4E7F-9960-03EAE27BD417}" dt="2024-01-30T06:32:41.231" v="1427"/>
        <pc:sldMkLst>
          <pc:docMk/>
          <pc:sldMk cId="1817743304" sldId="262"/>
        </pc:sldMkLst>
      </pc:sldChg>
      <pc:sldChg chg="del">
        <pc:chgData name="Dinesh Chopra" userId="4706842123cdf38d" providerId="Windows Live" clId="Web-{FF01FAFF-E142-4E7F-9960-03EAE27BD417}" dt="2024-01-30T06:32:41.231" v="1426"/>
        <pc:sldMkLst>
          <pc:docMk/>
          <pc:sldMk cId="1368025661" sldId="263"/>
        </pc:sldMkLst>
      </pc:sldChg>
      <pc:sldChg chg="del">
        <pc:chgData name="Dinesh Chopra" userId="4706842123cdf38d" providerId="Windows Live" clId="Web-{FF01FAFF-E142-4E7F-9960-03EAE27BD417}" dt="2024-01-30T06:32:41.215" v="1424"/>
        <pc:sldMkLst>
          <pc:docMk/>
          <pc:sldMk cId="342225195" sldId="264"/>
        </pc:sldMkLst>
      </pc:sldChg>
      <pc:sldChg chg="del">
        <pc:chgData name="Dinesh Chopra" userId="4706842123cdf38d" providerId="Windows Live" clId="Web-{FF01FAFF-E142-4E7F-9960-03EAE27BD417}" dt="2024-01-30T06:32:41.215" v="1423"/>
        <pc:sldMkLst>
          <pc:docMk/>
          <pc:sldMk cId="258104746" sldId="265"/>
        </pc:sldMkLst>
      </pc:sldChg>
      <pc:sldChg chg="del">
        <pc:chgData name="Dinesh Chopra" userId="4706842123cdf38d" providerId="Windows Live" clId="Web-{FF01FAFF-E142-4E7F-9960-03EAE27BD417}" dt="2024-01-30T06:32:41.215" v="1425"/>
        <pc:sldMkLst>
          <pc:docMk/>
          <pc:sldMk cId="1612369542" sldId="266"/>
        </pc:sldMkLst>
      </pc:sldChg>
      <pc:sldChg chg="del">
        <pc:chgData name="Dinesh Chopra" userId="4706842123cdf38d" providerId="Windows Live" clId="Web-{FF01FAFF-E142-4E7F-9960-03EAE27BD417}" dt="2024-01-30T06:32:41.215" v="1422"/>
        <pc:sldMkLst>
          <pc:docMk/>
          <pc:sldMk cId="1230264672" sldId="267"/>
        </pc:sldMkLst>
      </pc:sldChg>
      <pc:sldChg chg="del">
        <pc:chgData name="Dinesh Chopra" userId="4706842123cdf38d" providerId="Windows Live" clId="Web-{FF01FAFF-E142-4E7F-9960-03EAE27BD417}" dt="2024-01-30T06:32:41.215" v="1421"/>
        <pc:sldMkLst>
          <pc:docMk/>
          <pc:sldMk cId="869839225" sldId="268"/>
        </pc:sldMkLst>
      </pc:sldChg>
      <pc:sldChg chg="del">
        <pc:chgData name="Dinesh Chopra" userId="4706842123cdf38d" providerId="Windows Live" clId="Web-{FF01FAFF-E142-4E7F-9960-03EAE27BD417}" dt="2024-01-30T06:32:41.231" v="1428"/>
        <pc:sldMkLst>
          <pc:docMk/>
          <pc:sldMk cId="1540022324" sldId="269"/>
        </pc:sldMkLst>
      </pc:sldChg>
      <pc:sldChg chg="del">
        <pc:chgData name="Dinesh Chopra" userId="4706842123cdf38d" providerId="Windows Live" clId="Web-{FF01FAFF-E142-4E7F-9960-03EAE27BD417}" dt="2024-01-30T06:32:41.293" v="1448"/>
        <pc:sldMkLst>
          <pc:docMk/>
          <pc:sldMk cId="1693401678" sldId="271"/>
        </pc:sldMkLst>
      </pc:sldChg>
      <pc:sldChg chg="del">
        <pc:chgData name="Dinesh Chopra" userId="4706842123cdf38d" providerId="Windows Live" clId="Web-{FF01FAFF-E142-4E7F-9960-03EAE27BD417}" dt="2024-01-30T06:32:41.293" v="1447"/>
        <pc:sldMkLst>
          <pc:docMk/>
          <pc:sldMk cId="2034961859" sldId="272"/>
        </pc:sldMkLst>
      </pc:sldChg>
      <pc:sldChg chg="del">
        <pc:chgData name="Dinesh Chopra" userId="4706842123cdf38d" providerId="Windows Live" clId="Web-{FF01FAFF-E142-4E7F-9960-03EAE27BD417}" dt="2024-01-30T06:32:41.277" v="1446"/>
        <pc:sldMkLst>
          <pc:docMk/>
          <pc:sldMk cId="2616837750" sldId="273"/>
        </pc:sldMkLst>
      </pc:sldChg>
      <pc:sldChg chg="del">
        <pc:chgData name="Dinesh Chopra" userId="4706842123cdf38d" providerId="Windows Live" clId="Web-{FF01FAFF-E142-4E7F-9960-03EAE27BD417}" dt="2024-01-30T06:32:41.277" v="1445"/>
        <pc:sldMkLst>
          <pc:docMk/>
          <pc:sldMk cId="2303229821" sldId="274"/>
        </pc:sldMkLst>
      </pc:sldChg>
      <pc:sldChg chg="del">
        <pc:chgData name="Dinesh Chopra" userId="4706842123cdf38d" providerId="Windows Live" clId="Web-{FF01FAFF-E142-4E7F-9960-03EAE27BD417}" dt="2024-01-30T06:32:41.277" v="1444"/>
        <pc:sldMkLst>
          <pc:docMk/>
          <pc:sldMk cId="3340202363" sldId="275"/>
        </pc:sldMkLst>
      </pc:sldChg>
      <pc:sldChg chg="del">
        <pc:chgData name="Dinesh Chopra" userId="4706842123cdf38d" providerId="Windows Live" clId="Web-{FF01FAFF-E142-4E7F-9960-03EAE27BD417}" dt="2024-01-30T06:32:41.277" v="1443"/>
        <pc:sldMkLst>
          <pc:docMk/>
          <pc:sldMk cId="2325154560" sldId="276"/>
        </pc:sldMkLst>
      </pc:sldChg>
      <pc:sldChg chg="del">
        <pc:chgData name="Dinesh Chopra" userId="4706842123cdf38d" providerId="Windows Live" clId="Web-{FF01FAFF-E142-4E7F-9960-03EAE27BD417}" dt="2024-01-30T06:32:41.277" v="1442"/>
        <pc:sldMkLst>
          <pc:docMk/>
          <pc:sldMk cId="4184338623" sldId="277"/>
        </pc:sldMkLst>
      </pc:sldChg>
      <pc:sldChg chg="del">
        <pc:chgData name="Dinesh Chopra" userId="4706842123cdf38d" providerId="Windows Live" clId="Web-{FF01FAFF-E142-4E7F-9960-03EAE27BD417}" dt="2024-01-30T06:32:41.277" v="1441"/>
        <pc:sldMkLst>
          <pc:docMk/>
          <pc:sldMk cId="684710004" sldId="278"/>
        </pc:sldMkLst>
      </pc:sldChg>
      <pc:sldChg chg="del">
        <pc:chgData name="Dinesh Chopra" userId="4706842123cdf38d" providerId="Windows Live" clId="Web-{FF01FAFF-E142-4E7F-9960-03EAE27BD417}" dt="2024-01-30T06:32:41.262" v="1440"/>
        <pc:sldMkLst>
          <pc:docMk/>
          <pc:sldMk cId="3108623599" sldId="280"/>
        </pc:sldMkLst>
      </pc:sldChg>
      <pc:sldChg chg="del">
        <pc:chgData name="Dinesh Chopra" userId="4706842123cdf38d" providerId="Windows Live" clId="Web-{FF01FAFF-E142-4E7F-9960-03EAE27BD417}" dt="2024-01-30T06:32:41.262" v="1433"/>
        <pc:sldMkLst>
          <pc:docMk/>
          <pc:sldMk cId="1235646227" sldId="281"/>
        </pc:sldMkLst>
      </pc:sldChg>
      <pc:sldChg chg="del">
        <pc:chgData name="Dinesh Chopra" userId="4706842123cdf38d" providerId="Windows Live" clId="Web-{FF01FAFF-E142-4E7F-9960-03EAE27BD417}" dt="2024-01-30T06:32:41.262" v="1439"/>
        <pc:sldMkLst>
          <pc:docMk/>
          <pc:sldMk cId="2416712969" sldId="282"/>
        </pc:sldMkLst>
      </pc:sldChg>
      <pc:sldChg chg="del">
        <pc:chgData name="Dinesh Chopra" userId="4706842123cdf38d" providerId="Windows Live" clId="Web-{FF01FAFF-E142-4E7F-9960-03EAE27BD417}" dt="2024-01-30T06:32:41.262" v="1438"/>
        <pc:sldMkLst>
          <pc:docMk/>
          <pc:sldMk cId="930543582" sldId="283"/>
        </pc:sldMkLst>
      </pc:sldChg>
      <pc:sldChg chg="del">
        <pc:chgData name="Dinesh Chopra" userId="4706842123cdf38d" providerId="Windows Live" clId="Web-{FF01FAFF-E142-4E7F-9960-03EAE27BD417}" dt="2024-01-30T06:32:41.262" v="1437"/>
        <pc:sldMkLst>
          <pc:docMk/>
          <pc:sldMk cId="914901194" sldId="284"/>
        </pc:sldMkLst>
      </pc:sldChg>
      <pc:sldChg chg="del">
        <pc:chgData name="Dinesh Chopra" userId="4706842123cdf38d" providerId="Windows Live" clId="Web-{FF01FAFF-E142-4E7F-9960-03EAE27BD417}" dt="2024-01-30T06:32:41.262" v="1436"/>
        <pc:sldMkLst>
          <pc:docMk/>
          <pc:sldMk cId="3375514952" sldId="285"/>
        </pc:sldMkLst>
      </pc:sldChg>
      <pc:sldChg chg="del">
        <pc:chgData name="Dinesh Chopra" userId="4706842123cdf38d" providerId="Windows Live" clId="Web-{FF01FAFF-E142-4E7F-9960-03EAE27BD417}" dt="2024-01-30T06:32:41.262" v="1435"/>
        <pc:sldMkLst>
          <pc:docMk/>
          <pc:sldMk cId="1477937646" sldId="286"/>
        </pc:sldMkLst>
      </pc:sldChg>
      <pc:sldChg chg="del">
        <pc:chgData name="Dinesh Chopra" userId="4706842123cdf38d" providerId="Windows Live" clId="Web-{FF01FAFF-E142-4E7F-9960-03EAE27BD417}" dt="2024-01-30T06:32:41.262" v="1434"/>
        <pc:sldMkLst>
          <pc:docMk/>
          <pc:sldMk cId="2340671518" sldId="287"/>
        </pc:sldMkLst>
      </pc:sldChg>
      <pc:sldChg chg="del">
        <pc:chgData name="Dinesh Chopra" userId="4706842123cdf38d" providerId="Windows Live" clId="Web-{FF01FAFF-E142-4E7F-9960-03EAE27BD417}" dt="2024-01-30T06:32:41.246" v="1432"/>
        <pc:sldMkLst>
          <pc:docMk/>
          <pc:sldMk cId="1753880765" sldId="288"/>
        </pc:sldMkLst>
      </pc:sldChg>
      <pc:sldChg chg="del">
        <pc:chgData name="Dinesh Chopra" userId="4706842123cdf38d" providerId="Windows Live" clId="Web-{FF01FAFF-E142-4E7F-9960-03EAE27BD417}" dt="2024-01-30T06:32:41.246" v="1431"/>
        <pc:sldMkLst>
          <pc:docMk/>
          <pc:sldMk cId="467722777" sldId="290"/>
        </pc:sldMkLst>
      </pc:sldChg>
      <pc:sldChg chg="del">
        <pc:chgData name="Dinesh Chopra" userId="4706842123cdf38d" providerId="Windows Live" clId="Web-{FF01FAFF-E142-4E7F-9960-03EAE27BD417}" dt="2024-01-30T06:32:41.231" v="1430"/>
        <pc:sldMkLst>
          <pc:docMk/>
          <pc:sldMk cId="1503150941" sldId="291"/>
        </pc:sldMkLst>
      </pc:sldChg>
      <pc:sldChg chg="del">
        <pc:chgData name="Dinesh Chopra" userId="4706842123cdf38d" providerId="Windows Live" clId="Web-{FF01FAFF-E142-4E7F-9960-03EAE27BD417}" dt="2024-01-30T06:32:41.231" v="1429"/>
        <pc:sldMkLst>
          <pc:docMk/>
          <pc:sldMk cId="1965793676" sldId="292"/>
        </pc:sldMkLst>
      </pc:sldChg>
      <pc:sldChg chg="addSp delSp modSp add replId addAnim">
        <pc:chgData name="Dinesh Chopra" userId="4706842123cdf38d" providerId="Windows Live" clId="Web-{FF01FAFF-E142-4E7F-9960-03EAE27BD417}" dt="2024-02-02T04:26:57.622" v="2203" actId="20577"/>
        <pc:sldMkLst>
          <pc:docMk/>
          <pc:sldMk cId="505430266" sldId="293"/>
        </pc:sldMkLst>
        <pc:spChg chg="add mod">
          <ac:chgData name="Dinesh Chopra" userId="4706842123cdf38d" providerId="Windows Live" clId="Web-{FF01FAFF-E142-4E7F-9960-03EAE27BD417}" dt="2024-02-02T04:26:57.622" v="2203" actId="20577"/>
          <ac:spMkLst>
            <pc:docMk/>
            <pc:sldMk cId="505430266" sldId="293"/>
            <ac:spMk id="2" creationId="{6A7220BD-7693-7AD6-0DF8-D7A48B8721C6}"/>
          </ac:spMkLst>
        </pc:spChg>
        <pc:spChg chg="mod">
          <ac:chgData name="Dinesh Chopra" userId="4706842123cdf38d" providerId="Windows Live" clId="Web-{FF01FAFF-E142-4E7F-9960-03EAE27BD417}" dt="2024-01-30T03:20:54.013" v="107" actId="20577"/>
          <ac:spMkLst>
            <pc:docMk/>
            <pc:sldMk cId="505430266" sldId="293"/>
            <ac:spMk id="35" creationId="{A641FE82-710C-8653-6FEE-09E4911FBC3A}"/>
          </ac:spMkLst>
        </pc:spChg>
        <pc:picChg chg="add del mod">
          <ac:chgData name="Dinesh Chopra" userId="4706842123cdf38d" providerId="Windows Live" clId="Web-{FF01FAFF-E142-4E7F-9960-03EAE27BD417}" dt="2024-01-30T03:29:03.389" v="161"/>
          <ac:picMkLst>
            <pc:docMk/>
            <pc:sldMk cId="505430266" sldId="293"/>
            <ac:picMk id="3" creationId="{3ABD7FB6-2CBD-38CD-21BF-2559DCF35D78}"/>
          </ac:picMkLst>
        </pc:picChg>
        <pc:picChg chg="add del mod">
          <ac:chgData name="Dinesh Chopra" userId="4706842123cdf38d" providerId="Windows Live" clId="Web-{FF01FAFF-E142-4E7F-9960-03EAE27BD417}" dt="2024-01-30T03:29:03.389" v="160"/>
          <ac:picMkLst>
            <pc:docMk/>
            <pc:sldMk cId="505430266" sldId="293"/>
            <ac:picMk id="4" creationId="{77B1355C-6ADD-0AFF-BC3A-B8D9C14F174E}"/>
          </ac:picMkLst>
        </pc:picChg>
        <pc:picChg chg="add del mod">
          <ac:chgData name="Dinesh Chopra" userId="4706842123cdf38d" providerId="Windows Live" clId="Web-{FF01FAFF-E142-4E7F-9960-03EAE27BD417}" dt="2024-01-30T03:29:04.967" v="162"/>
          <ac:picMkLst>
            <pc:docMk/>
            <pc:sldMk cId="505430266" sldId="293"/>
            <ac:picMk id="5" creationId="{BE3AA70D-11B3-43DD-EE77-105F1948A359}"/>
          </ac:picMkLst>
        </pc:picChg>
        <pc:picChg chg="add del mod">
          <ac:chgData name="Dinesh Chopra" userId="4706842123cdf38d" providerId="Windows Live" clId="Web-{FF01FAFF-E142-4E7F-9960-03EAE27BD417}" dt="2024-01-30T03:29:08.451" v="164"/>
          <ac:picMkLst>
            <pc:docMk/>
            <pc:sldMk cId="505430266" sldId="293"/>
            <ac:picMk id="9" creationId="{1425C4C2-D352-D178-38F4-110254F107F7}"/>
          </ac:picMkLst>
        </pc:picChg>
        <pc:picChg chg="add del mod">
          <ac:chgData name="Dinesh Chopra" userId="4706842123cdf38d" providerId="Windows Live" clId="Web-{FF01FAFF-E142-4E7F-9960-03EAE27BD417}" dt="2024-01-30T03:29:08.451" v="163"/>
          <ac:picMkLst>
            <pc:docMk/>
            <pc:sldMk cId="505430266" sldId="293"/>
            <ac:picMk id="11" creationId="{6802F1B1-1013-4BE6-BA50-31ED48DA3B4C}"/>
          </ac:picMkLst>
        </pc:picChg>
      </pc:sldChg>
      <pc:sldChg chg="addSp modSp add del replId addAnim">
        <pc:chgData name="Dinesh Chopra" userId="4706842123cdf38d" providerId="Windows Live" clId="Web-{FF01FAFF-E142-4E7F-9960-03EAE27BD417}" dt="2024-01-30T06:55:29.933" v="1676"/>
        <pc:sldMkLst>
          <pc:docMk/>
          <pc:sldMk cId="868109979" sldId="294"/>
        </pc:sldMkLst>
        <pc:spChg chg="add mod">
          <ac:chgData name="Dinesh Chopra" userId="4706842123cdf38d" providerId="Windows Live" clId="Web-{FF01FAFF-E142-4E7F-9960-03EAE27BD417}" dt="2024-01-30T05:48:33.034" v="691" actId="20577"/>
          <ac:spMkLst>
            <pc:docMk/>
            <pc:sldMk cId="868109979" sldId="294"/>
            <ac:spMk id="3" creationId="{760D1F1F-E97C-D3DD-629C-CDC1A8977CD3}"/>
          </ac:spMkLst>
        </pc:spChg>
        <pc:spChg chg="add mod">
          <ac:chgData name="Dinesh Chopra" userId="4706842123cdf38d" providerId="Windows Live" clId="Web-{FF01FAFF-E142-4E7F-9960-03EAE27BD417}" dt="2024-01-30T05:54:33.449" v="766" actId="1076"/>
          <ac:spMkLst>
            <pc:docMk/>
            <pc:sldMk cId="868109979" sldId="294"/>
            <ac:spMk id="5" creationId="{06F4832C-7D78-0310-BA6E-A2D84B68DC5C}"/>
          </ac:spMkLst>
        </pc:spChg>
        <pc:spChg chg="add mod">
          <ac:chgData name="Dinesh Chopra" userId="4706842123cdf38d" providerId="Windows Live" clId="Web-{FF01FAFF-E142-4E7F-9960-03EAE27BD417}" dt="2024-01-30T06:02:21.341" v="818" actId="1076"/>
          <ac:spMkLst>
            <pc:docMk/>
            <pc:sldMk cId="868109979" sldId="294"/>
            <ac:spMk id="11" creationId="{D3F8CCC8-4DC5-8291-B5A6-9AF440C1419D}"/>
          </ac:spMkLst>
        </pc:spChg>
        <pc:spChg chg="mod">
          <ac:chgData name="Dinesh Chopra" userId="4706842123cdf38d" providerId="Windows Live" clId="Web-{FF01FAFF-E142-4E7F-9960-03EAE27BD417}" dt="2024-01-30T06:02:01.839" v="813" actId="20577"/>
          <ac:spMkLst>
            <pc:docMk/>
            <pc:sldMk cId="868109979" sldId="294"/>
            <ac:spMk id="35" creationId="{3E32CED0-8424-EE5F-7A90-B95D8FE7C6D6}"/>
          </ac:spMkLst>
        </pc:spChg>
      </pc:sldChg>
      <pc:sldChg chg="add del replId">
        <pc:chgData name="Dinesh Chopra" userId="4706842123cdf38d" providerId="Windows Live" clId="Web-{FF01FAFF-E142-4E7F-9960-03EAE27BD417}" dt="2024-01-30T06:32:41.293" v="1456"/>
        <pc:sldMkLst>
          <pc:docMk/>
          <pc:sldMk cId="392103848" sldId="295"/>
        </pc:sldMkLst>
      </pc:sldChg>
      <pc:sldChg chg="add del replId">
        <pc:chgData name="Dinesh Chopra" userId="4706842123cdf38d" providerId="Windows Live" clId="Web-{FF01FAFF-E142-4E7F-9960-03EAE27BD417}" dt="2024-01-30T06:32:41.293" v="1455"/>
        <pc:sldMkLst>
          <pc:docMk/>
          <pc:sldMk cId="2263819696" sldId="296"/>
        </pc:sldMkLst>
      </pc:sldChg>
      <pc:sldChg chg="add del replId">
        <pc:chgData name="Dinesh Chopra" userId="4706842123cdf38d" providerId="Windows Live" clId="Web-{FF01FAFF-E142-4E7F-9960-03EAE27BD417}" dt="2024-01-30T06:32:41.293" v="1454"/>
        <pc:sldMkLst>
          <pc:docMk/>
          <pc:sldMk cId="3304176336" sldId="297"/>
        </pc:sldMkLst>
      </pc:sldChg>
      <pc:sldChg chg="add del replId">
        <pc:chgData name="Dinesh Chopra" userId="4706842123cdf38d" providerId="Windows Live" clId="Web-{FF01FAFF-E142-4E7F-9960-03EAE27BD417}" dt="2024-01-30T06:32:41.293" v="1453"/>
        <pc:sldMkLst>
          <pc:docMk/>
          <pc:sldMk cId="226275743" sldId="298"/>
        </pc:sldMkLst>
      </pc:sldChg>
      <pc:sldChg chg="add del replId">
        <pc:chgData name="Dinesh Chopra" userId="4706842123cdf38d" providerId="Windows Live" clId="Web-{FF01FAFF-E142-4E7F-9960-03EAE27BD417}" dt="2024-01-30T06:32:41.293" v="1452"/>
        <pc:sldMkLst>
          <pc:docMk/>
          <pc:sldMk cId="2166484656" sldId="299"/>
        </pc:sldMkLst>
      </pc:sldChg>
      <pc:sldChg chg="add del replId">
        <pc:chgData name="Dinesh Chopra" userId="4706842123cdf38d" providerId="Windows Live" clId="Web-{FF01FAFF-E142-4E7F-9960-03EAE27BD417}" dt="2024-01-30T06:32:41.293" v="1451"/>
        <pc:sldMkLst>
          <pc:docMk/>
          <pc:sldMk cId="961229015" sldId="300"/>
        </pc:sldMkLst>
      </pc:sldChg>
      <pc:sldChg chg="add del replId">
        <pc:chgData name="Dinesh Chopra" userId="4706842123cdf38d" providerId="Windows Live" clId="Web-{FF01FAFF-E142-4E7F-9960-03EAE27BD417}" dt="2024-01-30T06:32:41.293" v="1450"/>
        <pc:sldMkLst>
          <pc:docMk/>
          <pc:sldMk cId="1905560868" sldId="301"/>
        </pc:sldMkLst>
      </pc:sldChg>
      <pc:sldChg chg="add del replId">
        <pc:chgData name="Dinesh Chopra" userId="4706842123cdf38d" providerId="Windows Live" clId="Web-{FF01FAFF-E142-4E7F-9960-03EAE27BD417}" dt="2024-01-30T06:32:41.293" v="1449"/>
        <pc:sldMkLst>
          <pc:docMk/>
          <pc:sldMk cId="4031766096" sldId="302"/>
        </pc:sldMkLst>
      </pc:sldChg>
      <pc:sldChg chg="add del replId">
        <pc:chgData name="Dinesh Chopra" userId="4706842123cdf38d" providerId="Windows Live" clId="Web-{FF01FAFF-E142-4E7F-9960-03EAE27BD417}" dt="2024-01-29T05:40:39.074" v="32"/>
        <pc:sldMkLst>
          <pc:docMk/>
          <pc:sldMk cId="1261291746" sldId="303"/>
        </pc:sldMkLst>
      </pc:sldChg>
      <pc:sldChg chg="delSp modSp add ord replId">
        <pc:chgData name="Dinesh Chopra" userId="4706842123cdf38d" providerId="Windows Live" clId="Web-{FF01FAFF-E142-4E7F-9960-03EAE27BD417}" dt="2024-01-30T06:11:58.771" v="1158" actId="20577"/>
        <pc:sldMkLst>
          <pc:docMk/>
          <pc:sldMk cId="3875794716" sldId="304"/>
        </pc:sldMkLst>
        <pc:spChg chg="mod">
          <ac:chgData name="Dinesh Chopra" userId="4706842123cdf38d" providerId="Windows Live" clId="Web-{FF01FAFF-E142-4E7F-9960-03EAE27BD417}" dt="2024-01-30T06:11:58.771" v="1158" actId="20577"/>
          <ac:spMkLst>
            <pc:docMk/>
            <pc:sldMk cId="3875794716" sldId="304"/>
            <ac:spMk id="15" creationId="{B9085EAB-235D-1C03-0BCA-FC6F917AFA7F}"/>
          </ac:spMkLst>
        </pc:spChg>
        <pc:spChg chg="del mod">
          <ac:chgData name="Dinesh Chopra" userId="4706842123cdf38d" providerId="Windows Live" clId="Web-{FF01FAFF-E142-4E7F-9960-03EAE27BD417}" dt="2024-01-30T06:09:42.074" v="1118"/>
          <ac:spMkLst>
            <pc:docMk/>
            <pc:sldMk cId="3875794716" sldId="304"/>
            <ac:spMk id="16" creationId="{563FA0FE-F504-6B9A-A0C2-662E58530874}"/>
          </ac:spMkLst>
        </pc:spChg>
      </pc:sldChg>
      <pc:sldChg chg="delSp modSp add replId addAnim">
        <pc:chgData name="Dinesh Chopra" userId="4706842123cdf38d" providerId="Windows Live" clId="Web-{FF01FAFF-E142-4E7F-9960-03EAE27BD417}" dt="2024-02-02T06:27:06.224" v="2405" actId="20577"/>
        <pc:sldMkLst>
          <pc:docMk/>
          <pc:sldMk cId="2704443072" sldId="305"/>
        </pc:sldMkLst>
        <pc:spChg chg="del">
          <ac:chgData name="Dinesh Chopra" userId="4706842123cdf38d" providerId="Windows Live" clId="Web-{FF01FAFF-E142-4E7F-9960-03EAE27BD417}" dt="2024-01-30T03:27:56.668" v="152"/>
          <ac:spMkLst>
            <pc:docMk/>
            <pc:sldMk cId="2704443072" sldId="305"/>
            <ac:spMk id="2" creationId="{66B19CE2-255E-A5CA-EF23-BE9AF02A8BE0}"/>
          </ac:spMkLst>
        </pc:spChg>
        <pc:spChg chg="mod">
          <ac:chgData name="Dinesh Chopra" userId="4706842123cdf38d" providerId="Windows Live" clId="Web-{FF01FAFF-E142-4E7F-9960-03EAE27BD417}" dt="2024-02-02T06:27:06.224" v="2405" actId="20577"/>
          <ac:spMkLst>
            <pc:docMk/>
            <pc:sldMk cId="2704443072" sldId="305"/>
            <ac:spMk id="35" creationId="{981ABEF8-84AF-6BE1-8AA2-E3CEAD9F7B2C}"/>
          </ac:spMkLst>
        </pc:spChg>
        <pc:picChg chg="mod">
          <ac:chgData name="Dinesh Chopra" userId="4706842123cdf38d" providerId="Windows Live" clId="Web-{FF01FAFF-E142-4E7F-9960-03EAE27BD417}" dt="2024-01-30T03:28:08.793" v="153" actId="1076"/>
          <ac:picMkLst>
            <pc:docMk/>
            <pc:sldMk cId="2704443072" sldId="305"/>
            <ac:picMk id="3" creationId="{22B0C68C-066E-D214-45D3-B1FB76242F6F}"/>
          </ac:picMkLst>
        </pc:picChg>
        <pc:picChg chg="mod">
          <ac:chgData name="Dinesh Chopra" userId="4706842123cdf38d" providerId="Windows Live" clId="Web-{FF01FAFF-E142-4E7F-9960-03EAE27BD417}" dt="2024-01-30T03:28:08.793" v="154" actId="1076"/>
          <ac:picMkLst>
            <pc:docMk/>
            <pc:sldMk cId="2704443072" sldId="305"/>
            <ac:picMk id="4" creationId="{34327E0C-1E51-F44F-BD6D-A26327ACC01F}"/>
          </ac:picMkLst>
        </pc:picChg>
        <pc:picChg chg="mod">
          <ac:chgData name="Dinesh Chopra" userId="4706842123cdf38d" providerId="Windows Live" clId="Web-{FF01FAFF-E142-4E7F-9960-03EAE27BD417}" dt="2024-01-30T03:28:08.809" v="155" actId="1076"/>
          <ac:picMkLst>
            <pc:docMk/>
            <pc:sldMk cId="2704443072" sldId="305"/>
            <ac:picMk id="5" creationId="{3CD2AAE0-FA19-43FC-D5A2-0F9B96CB5582}"/>
          </ac:picMkLst>
        </pc:picChg>
        <pc:picChg chg="mod">
          <ac:chgData name="Dinesh Chopra" userId="4706842123cdf38d" providerId="Windows Live" clId="Web-{FF01FAFF-E142-4E7F-9960-03EAE27BD417}" dt="2024-01-30T03:28:14.918" v="156" actId="1076"/>
          <ac:picMkLst>
            <pc:docMk/>
            <pc:sldMk cId="2704443072" sldId="305"/>
            <ac:picMk id="9" creationId="{C5A17173-13CB-A4D5-58B5-950BA7A7CD86}"/>
          </ac:picMkLst>
        </pc:picChg>
        <pc:picChg chg="mod">
          <ac:chgData name="Dinesh Chopra" userId="4706842123cdf38d" providerId="Windows Live" clId="Web-{FF01FAFF-E142-4E7F-9960-03EAE27BD417}" dt="2024-01-30T03:28:14.918" v="157" actId="1076"/>
          <ac:picMkLst>
            <pc:docMk/>
            <pc:sldMk cId="2704443072" sldId="305"/>
            <ac:picMk id="11" creationId="{E26F02A8-DB77-12A6-C233-F7F80E989E37}"/>
          </ac:picMkLst>
        </pc:picChg>
      </pc:sldChg>
      <pc:sldChg chg="addSp delSp modSp add replId addAnim delAnim">
        <pc:chgData name="Dinesh Chopra" userId="4706842123cdf38d" providerId="Windows Live" clId="Web-{FF01FAFF-E142-4E7F-9960-03EAE27BD417}" dt="2024-01-30T05:41:51.819" v="635"/>
        <pc:sldMkLst>
          <pc:docMk/>
          <pc:sldMk cId="4197817318" sldId="306"/>
        </pc:sldMkLst>
        <pc:spChg chg="add mod">
          <ac:chgData name="Dinesh Chopra" userId="4706842123cdf38d" providerId="Windows Live" clId="Web-{FF01FAFF-E142-4E7F-9960-03EAE27BD417}" dt="2024-01-30T05:41:35.365" v="630" actId="20577"/>
          <ac:spMkLst>
            <pc:docMk/>
            <pc:sldMk cId="4197817318" sldId="306"/>
            <ac:spMk id="3" creationId="{CF71F6E7-93B6-AB10-C9FC-CFDC01E4ED65}"/>
          </ac:spMkLst>
        </pc:spChg>
        <pc:spChg chg="add del">
          <ac:chgData name="Dinesh Chopra" userId="4706842123cdf38d" providerId="Windows Live" clId="Web-{FF01FAFF-E142-4E7F-9960-03EAE27BD417}" dt="2024-01-30T05:38:03.960" v="575"/>
          <ac:spMkLst>
            <pc:docMk/>
            <pc:sldMk cId="4197817318" sldId="306"/>
            <ac:spMk id="5" creationId="{0D4B62FD-2831-E0C5-5EB1-2B3C24C52B86}"/>
          </ac:spMkLst>
        </pc:spChg>
        <pc:spChg chg="add mod">
          <ac:chgData name="Dinesh Chopra" userId="4706842123cdf38d" providerId="Windows Live" clId="Web-{FF01FAFF-E142-4E7F-9960-03EAE27BD417}" dt="2024-01-30T05:41:31.271" v="628" actId="20577"/>
          <ac:spMkLst>
            <pc:docMk/>
            <pc:sldMk cId="4197817318" sldId="306"/>
            <ac:spMk id="9" creationId="{0550F715-354C-988B-9037-B73CD766CB81}"/>
          </ac:spMkLst>
        </pc:spChg>
        <pc:spChg chg="add mod">
          <ac:chgData name="Dinesh Chopra" userId="4706842123cdf38d" providerId="Windows Live" clId="Web-{FF01FAFF-E142-4E7F-9960-03EAE27BD417}" dt="2024-01-30T05:40:58.347" v="620" actId="20577"/>
          <ac:spMkLst>
            <pc:docMk/>
            <pc:sldMk cId="4197817318" sldId="306"/>
            <ac:spMk id="11" creationId="{F3D39679-CA57-1D96-E6BF-2879B8825F25}"/>
          </ac:spMkLst>
        </pc:spChg>
        <pc:spChg chg="add mod">
          <ac:chgData name="Dinesh Chopra" userId="4706842123cdf38d" providerId="Windows Live" clId="Web-{FF01FAFF-E142-4E7F-9960-03EAE27BD417}" dt="2024-01-30T05:41:08.426" v="623" actId="20577"/>
          <ac:spMkLst>
            <pc:docMk/>
            <pc:sldMk cId="4197817318" sldId="306"/>
            <ac:spMk id="12" creationId="{B6535A26-5547-BAC3-EC93-456206B97C61}"/>
          </ac:spMkLst>
        </pc:spChg>
        <pc:spChg chg="add mod">
          <ac:chgData name="Dinesh Chopra" userId="4706842123cdf38d" providerId="Windows Live" clId="Web-{FF01FAFF-E142-4E7F-9960-03EAE27BD417}" dt="2024-01-30T05:41:19.958" v="626" actId="20577"/>
          <ac:spMkLst>
            <pc:docMk/>
            <pc:sldMk cId="4197817318" sldId="306"/>
            <ac:spMk id="13" creationId="{BE4EE75B-18DE-E9FA-1BE0-38F8D322CCA8}"/>
          </ac:spMkLst>
        </pc:spChg>
        <pc:spChg chg="mod">
          <ac:chgData name="Dinesh Chopra" userId="4706842123cdf38d" providerId="Windows Live" clId="Web-{FF01FAFF-E142-4E7F-9960-03EAE27BD417}" dt="2024-01-30T05:09:12.201" v="187" actId="20577"/>
          <ac:spMkLst>
            <pc:docMk/>
            <pc:sldMk cId="4197817318" sldId="306"/>
            <ac:spMk id="35" creationId="{7C21768C-8F6A-E174-310B-BC360BBD48AE}"/>
          </ac:spMkLst>
        </pc:spChg>
        <pc:picChg chg="del">
          <ac:chgData name="Dinesh Chopra" userId="4706842123cdf38d" providerId="Windows Live" clId="Web-{FF01FAFF-E142-4E7F-9960-03EAE27BD417}" dt="2024-01-30T03:30:49.267" v="176"/>
          <ac:picMkLst>
            <pc:docMk/>
            <pc:sldMk cId="4197817318" sldId="306"/>
            <ac:picMk id="3" creationId="{DA58D326-CE2C-E372-81DD-5814A9EAA4B7}"/>
          </ac:picMkLst>
        </pc:picChg>
        <pc:picChg chg="del">
          <ac:chgData name="Dinesh Chopra" userId="4706842123cdf38d" providerId="Windows Live" clId="Web-{FF01FAFF-E142-4E7F-9960-03EAE27BD417}" dt="2024-01-30T03:30:49.267" v="175"/>
          <ac:picMkLst>
            <pc:docMk/>
            <pc:sldMk cId="4197817318" sldId="306"/>
            <ac:picMk id="4" creationId="{4A302761-0981-E30D-1CD5-F962B050210D}"/>
          </ac:picMkLst>
        </pc:picChg>
        <pc:picChg chg="del">
          <ac:chgData name="Dinesh Chopra" userId="4706842123cdf38d" providerId="Windows Live" clId="Web-{FF01FAFF-E142-4E7F-9960-03EAE27BD417}" dt="2024-01-30T03:30:49.267" v="174"/>
          <ac:picMkLst>
            <pc:docMk/>
            <pc:sldMk cId="4197817318" sldId="306"/>
            <ac:picMk id="5" creationId="{564E9544-26C4-4995-ACCD-DE8F5210F9FF}"/>
          </ac:picMkLst>
        </pc:picChg>
        <pc:picChg chg="del">
          <ac:chgData name="Dinesh Chopra" userId="4706842123cdf38d" providerId="Windows Live" clId="Web-{FF01FAFF-E142-4E7F-9960-03EAE27BD417}" dt="2024-01-30T03:30:49.267" v="173"/>
          <ac:picMkLst>
            <pc:docMk/>
            <pc:sldMk cId="4197817318" sldId="306"/>
            <ac:picMk id="9" creationId="{9375F0D4-9369-346A-4EEE-E2F13A438DF2}"/>
          </ac:picMkLst>
        </pc:picChg>
        <pc:picChg chg="del">
          <ac:chgData name="Dinesh Chopra" userId="4706842123cdf38d" providerId="Windows Live" clId="Web-{FF01FAFF-E142-4E7F-9960-03EAE27BD417}" dt="2024-01-30T03:30:49.267" v="172"/>
          <ac:picMkLst>
            <pc:docMk/>
            <pc:sldMk cId="4197817318" sldId="306"/>
            <ac:picMk id="11" creationId="{CECCC4E9-83C0-4213-33FB-0162B181E1A9}"/>
          </ac:picMkLst>
        </pc:picChg>
      </pc:sldChg>
      <pc:sldChg chg="addSp modSp add replId addAnim">
        <pc:chgData name="Dinesh Chopra" userId="4706842123cdf38d" providerId="Windows Live" clId="Web-{FF01FAFF-E142-4E7F-9960-03EAE27BD417}" dt="2024-02-01T15:11:59.922" v="1991"/>
        <pc:sldMkLst>
          <pc:docMk/>
          <pc:sldMk cId="2997106660" sldId="307"/>
        </pc:sldMkLst>
        <pc:spChg chg="add mod">
          <ac:chgData name="Dinesh Chopra" userId="4706842123cdf38d" providerId="Windows Live" clId="Web-{FF01FAFF-E142-4E7F-9960-03EAE27BD417}" dt="2024-01-30T05:17:43.158" v="336" actId="1076"/>
          <ac:spMkLst>
            <pc:docMk/>
            <pc:sldMk cId="2997106660" sldId="307"/>
            <ac:spMk id="2" creationId="{73ABFE8A-CCF7-4EBC-17F4-893662A41C0F}"/>
          </ac:spMkLst>
        </pc:spChg>
        <pc:spChg chg="mod">
          <ac:chgData name="Dinesh Chopra" userId="4706842123cdf38d" providerId="Windows Live" clId="Web-{FF01FAFF-E142-4E7F-9960-03EAE27BD417}" dt="2024-02-01T15:10:56.464" v="1971" actId="20577"/>
          <ac:spMkLst>
            <pc:docMk/>
            <pc:sldMk cId="2997106660" sldId="307"/>
            <ac:spMk id="3" creationId="{1961864F-3204-4711-863F-A466495A6FC3}"/>
          </ac:spMkLst>
        </pc:spChg>
        <pc:spChg chg="add mod">
          <ac:chgData name="Dinesh Chopra" userId="4706842123cdf38d" providerId="Windows Live" clId="Web-{FF01FAFF-E142-4E7F-9960-03EAE27BD417}" dt="2024-02-01T15:11:09.637" v="1976" actId="20577"/>
          <ac:spMkLst>
            <pc:docMk/>
            <pc:sldMk cId="2997106660" sldId="307"/>
            <ac:spMk id="4" creationId="{247B5B84-ED41-39CA-CD17-BC8016298745}"/>
          </ac:spMkLst>
        </pc:spChg>
        <pc:spChg chg="add mod">
          <ac:chgData name="Dinesh Chopra" userId="4706842123cdf38d" providerId="Windows Live" clId="Web-{FF01FAFF-E142-4E7F-9960-03EAE27BD417}" dt="2024-02-01T15:11:19.872" v="1981" actId="20577"/>
          <ac:spMkLst>
            <pc:docMk/>
            <pc:sldMk cId="2997106660" sldId="307"/>
            <ac:spMk id="5" creationId="{2EC174AF-815B-A4F3-98AC-6B67A1105092}"/>
          </ac:spMkLst>
        </pc:spChg>
        <pc:spChg chg="add mod">
          <ac:chgData name="Dinesh Chopra" userId="4706842123cdf38d" providerId="Windows Live" clId="Web-{FF01FAFF-E142-4E7F-9960-03EAE27BD417}" dt="2024-02-01T15:11:31.498" v="1984" actId="20577"/>
          <ac:spMkLst>
            <pc:docMk/>
            <pc:sldMk cId="2997106660" sldId="307"/>
            <ac:spMk id="9" creationId="{F99748F6-97C9-533E-1CC9-7D836DD315A4}"/>
          </ac:spMkLst>
        </pc:spChg>
        <pc:spChg chg="add mod">
          <ac:chgData name="Dinesh Chopra" userId="4706842123cdf38d" providerId="Windows Live" clId="Web-{FF01FAFF-E142-4E7F-9960-03EAE27BD417}" dt="2024-02-01T15:11:38.061" v="1985" actId="1076"/>
          <ac:spMkLst>
            <pc:docMk/>
            <pc:sldMk cId="2997106660" sldId="307"/>
            <ac:spMk id="11" creationId="{016397E0-A6F8-2EDD-B4E1-109FC557B25B}"/>
          </ac:spMkLst>
        </pc:spChg>
        <pc:spChg chg="mod">
          <ac:chgData name="Dinesh Chopra" userId="4706842123cdf38d" providerId="Windows Live" clId="Web-{FF01FAFF-E142-4E7F-9960-03EAE27BD417}" dt="2024-01-30T05:13:24.906" v="309" actId="20577"/>
          <ac:spMkLst>
            <pc:docMk/>
            <pc:sldMk cId="2997106660" sldId="307"/>
            <ac:spMk id="35" creationId="{49EC3DEF-B7CC-1EFE-F1F9-43404F7CC658}"/>
          </ac:spMkLst>
        </pc:spChg>
      </pc:sldChg>
      <pc:sldChg chg="addSp delSp modSp add replId addAnim delAnim">
        <pc:chgData name="Dinesh Chopra" userId="4706842123cdf38d" providerId="Windows Live" clId="Web-{FF01FAFF-E142-4E7F-9960-03EAE27BD417}" dt="2024-01-30T05:35:34.918" v="561"/>
        <pc:sldMkLst>
          <pc:docMk/>
          <pc:sldMk cId="2350989562" sldId="308"/>
        </pc:sldMkLst>
        <pc:spChg chg="add mod">
          <ac:chgData name="Dinesh Chopra" userId="4706842123cdf38d" providerId="Windows Live" clId="Web-{FF01FAFF-E142-4E7F-9960-03EAE27BD417}" dt="2024-01-30T05:34:39.212" v="555" actId="1076"/>
          <ac:spMkLst>
            <pc:docMk/>
            <pc:sldMk cId="2350989562" sldId="308"/>
            <ac:spMk id="2" creationId="{B91959BA-235C-8107-12D4-0C609B48698B}"/>
          </ac:spMkLst>
        </pc:spChg>
        <pc:spChg chg="add mod">
          <ac:chgData name="Dinesh Chopra" userId="4706842123cdf38d" providerId="Windows Live" clId="Web-{FF01FAFF-E142-4E7F-9960-03EAE27BD417}" dt="2024-01-30T05:29:45.770" v="476" actId="1076"/>
          <ac:spMkLst>
            <pc:docMk/>
            <pc:sldMk cId="2350989562" sldId="308"/>
            <ac:spMk id="3" creationId="{E1DF986A-148D-C868-EF0F-79D75F69AD28}"/>
          </ac:spMkLst>
        </pc:spChg>
        <pc:spChg chg="add mod">
          <ac:chgData name="Dinesh Chopra" userId="4706842123cdf38d" providerId="Windows Live" clId="Web-{FF01FAFF-E142-4E7F-9960-03EAE27BD417}" dt="2024-01-30T05:31:31.027" v="495"/>
          <ac:spMkLst>
            <pc:docMk/>
            <pc:sldMk cId="2350989562" sldId="308"/>
            <ac:spMk id="4" creationId="{B5CF9318-B04E-4188-3038-AC3C2C7C1F7F}"/>
          </ac:spMkLst>
        </pc:spChg>
        <pc:spChg chg="add mod">
          <ac:chgData name="Dinesh Chopra" userId="4706842123cdf38d" providerId="Windows Live" clId="Web-{FF01FAFF-E142-4E7F-9960-03EAE27BD417}" dt="2024-01-30T05:34:31.820" v="552" actId="1076"/>
          <ac:spMkLst>
            <pc:docMk/>
            <pc:sldMk cId="2350989562" sldId="308"/>
            <ac:spMk id="5" creationId="{BCB581B1-32B5-71F6-70D0-607666F70D5A}"/>
          </ac:spMkLst>
        </pc:spChg>
        <pc:spChg chg="add mod">
          <ac:chgData name="Dinesh Chopra" userId="4706842123cdf38d" providerId="Windows Live" clId="Web-{FF01FAFF-E142-4E7F-9960-03EAE27BD417}" dt="2024-01-30T05:31:49.091" v="497" actId="14100"/>
          <ac:spMkLst>
            <pc:docMk/>
            <pc:sldMk cId="2350989562" sldId="308"/>
            <ac:spMk id="9" creationId="{0AC27674-241E-3FED-5FE1-EFDAF78269C7}"/>
          </ac:spMkLst>
        </pc:spChg>
        <pc:spChg chg="add mod">
          <ac:chgData name="Dinesh Chopra" userId="4706842123cdf38d" providerId="Windows Live" clId="Web-{FF01FAFF-E142-4E7F-9960-03EAE27BD417}" dt="2024-01-30T05:32:33.219" v="519" actId="1076"/>
          <ac:spMkLst>
            <pc:docMk/>
            <pc:sldMk cId="2350989562" sldId="308"/>
            <ac:spMk id="11" creationId="{5584F0F1-7984-ACF8-643B-528772FB52ED}"/>
          </ac:spMkLst>
        </pc:spChg>
        <pc:spChg chg="add mod">
          <ac:chgData name="Dinesh Chopra" userId="4706842123cdf38d" providerId="Windows Live" clId="Web-{FF01FAFF-E142-4E7F-9960-03EAE27BD417}" dt="2024-01-30T05:33:12.596" v="531" actId="1076"/>
          <ac:spMkLst>
            <pc:docMk/>
            <pc:sldMk cId="2350989562" sldId="308"/>
            <ac:spMk id="12" creationId="{CF1EF933-9B27-E272-459D-63E1B20C6DC3}"/>
          </ac:spMkLst>
        </pc:spChg>
        <pc:spChg chg="add mod">
          <ac:chgData name="Dinesh Chopra" userId="4706842123cdf38d" providerId="Windows Live" clId="Web-{FF01FAFF-E142-4E7F-9960-03EAE27BD417}" dt="2024-01-30T05:33:29.535" v="537" actId="20577"/>
          <ac:spMkLst>
            <pc:docMk/>
            <pc:sldMk cId="2350989562" sldId="308"/>
            <ac:spMk id="13" creationId="{679D2886-C309-3B6A-A41C-91D542EBBB15}"/>
          </ac:spMkLst>
        </pc:spChg>
        <pc:spChg chg="add mod">
          <ac:chgData name="Dinesh Chopra" userId="4706842123cdf38d" providerId="Windows Live" clId="Web-{FF01FAFF-E142-4E7F-9960-03EAE27BD417}" dt="2024-01-30T05:34:48.603" v="556" actId="1076"/>
          <ac:spMkLst>
            <pc:docMk/>
            <pc:sldMk cId="2350989562" sldId="308"/>
            <ac:spMk id="14" creationId="{9F688AFB-A012-8F7C-8C66-243374220A3C}"/>
          </ac:spMkLst>
        </pc:spChg>
        <pc:spChg chg="mod">
          <ac:chgData name="Dinesh Chopra" userId="4706842123cdf38d" providerId="Windows Live" clId="Web-{FF01FAFF-E142-4E7F-9960-03EAE27BD417}" dt="2024-01-30T05:27:12.806" v="462" actId="20577"/>
          <ac:spMkLst>
            <pc:docMk/>
            <pc:sldMk cId="2350989562" sldId="308"/>
            <ac:spMk id="35" creationId="{20F04124-D475-3166-6210-5DF363BFAB60}"/>
          </ac:spMkLst>
        </pc:spChg>
        <pc:picChg chg="del">
          <ac:chgData name="Dinesh Chopra" userId="4706842123cdf38d" providerId="Windows Live" clId="Web-{FF01FAFF-E142-4E7F-9960-03EAE27BD417}" dt="2024-01-30T05:26:05.770" v="442"/>
          <ac:picMkLst>
            <pc:docMk/>
            <pc:sldMk cId="2350989562" sldId="308"/>
            <ac:picMk id="22" creationId="{9C5511FE-C8D2-008E-2201-B234D8BAB76A}"/>
          </ac:picMkLst>
        </pc:picChg>
        <pc:picChg chg="del">
          <ac:chgData name="Dinesh Chopra" userId="4706842123cdf38d" providerId="Windows Live" clId="Web-{FF01FAFF-E142-4E7F-9960-03EAE27BD417}" dt="2024-01-30T05:26:07.427" v="443"/>
          <ac:picMkLst>
            <pc:docMk/>
            <pc:sldMk cId="2350989562" sldId="308"/>
            <ac:picMk id="23" creationId="{54FCB2BC-FF15-5F69-0DA0-06684AA20FC5}"/>
          </ac:picMkLst>
        </pc:picChg>
      </pc:sldChg>
      <pc:sldChg chg="modSp add del replId">
        <pc:chgData name="Dinesh Chopra" userId="4706842123cdf38d" providerId="Windows Live" clId="Web-{FF01FAFF-E142-4E7F-9960-03EAE27BD417}" dt="2024-01-30T06:32:41.309" v="1459"/>
        <pc:sldMkLst>
          <pc:docMk/>
          <pc:sldMk cId="3708753138" sldId="309"/>
        </pc:sldMkLst>
        <pc:spChg chg="mod">
          <ac:chgData name="Dinesh Chopra" userId="4706842123cdf38d" providerId="Windows Live" clId="Web-{FF01FAFF-E142-4E7F-9960-03EAE27BD417}" dt="2024-01-30T05:50:43.074" v="740" actId="20577"/>
          <ac:spMkLst>
            <pc:docMk/>
            <pc:sldMk cId="3708753138" sldId="309"/>
            <ac:spMk id="16" creationId="{303EF4E3-64BF-57BB-5BFD-243112706731}"/>
          </ac:spMkLst>
        </pc:spChg>
      </pc:sldChg>
      <pc:sldChg chg="modSp add del replId">
        <pc:chgData name="Dinesh Chopra" userId="4706842123cdf38d" providerId="Windows Live" clId="Web-{FF01FAFF-E142-4E7F-9960-03EAE27BD417}" dt="2024-01-30T06:32:41.293" v="1457"/>
        <pc:sldMkLst>
          <pc:docMk/>
          <pc:sldMk cId="727831234" sldId="310"/>
        </pc:sldMkLst>
        <pc:spChg chg="mod">
          <ac:chgData name="Dinesh Chopra" userId="4706842123cdf38d" providerId="Windows Live" clId="Web-{FF01FAFF-E142-4E7F-9960-03EAE27BD417}" dt="2024-01-30T05:50:51.919" v="742" actId="20577"/>
          <ac:spMkLst>
            <pc:docMk/>
            <pc:sldMk cId="727831234" sldId="310"/>
            <ac:spMk id="16" creationId="{8BC143A0-BFD0-4097-B146-496880020809}"/>
          </ac:spMkLst>
        </pc:spChg>
      </pc:sldChg>
      <pc:sldChg chg="addSp delSp modSp add replId addAnim delAnim">
        <pc:chgData name="Dinesh Chopra" userId="4706842123cdf38d" providerId="Windows Live" clId="Web-{FF01FAFF-E142-4E7F-9960-03EAE27BD417}" dt="2024-02-01T15:19:59.454" v="2118"/>
        <pc:sldMkLst>
          <pc:docMk/>
          <pc:sldMk cId="504889473" sldId="311"/>
        </pc:sldMkLst>
        <pc:spChg chg="mod">
          <ac:chgData name="Dinesh Chopra" userId="4706842123cdf38d" providerId="Windows Live" clId="Web-{FF01FAFF-E142-4E7F-9960-03EAE27BD417}" dt="2024-01-30T06:14:15.561" v="1203" actId="1076"/>
          <ac:spMkLst>
            <pc:docMk/>
            <pc:sldMk cId="504889473" sldId="311"/>
            <ac:spMk id="3" creationId="{FF3C53DD-7751-471F-B806-5E42CE057557}"/>
          </ac:spMkLst>
        </pc:spChg>
        <pc:spChg chg="del">
          <ac:chgData name="Dinesh Chopra" userId="4706842123cdf38d" providerId="Windows Live" clId="Web-{FF01FAFF-E142-4E7F-9960-03EAE27BD417}" dt="2024-01-30T06:12:53.306" v="1188"/>
          <ac:spMkLst>
            <pc:docMk/>
            <pc:sldMk cId="504889473" sldId="311"/>
            <ac:spMk id="5" creationId="{2ACD2E23-6313-AC91-A675-574008E805FF}"/>
          </ac:spMkLst>
        </pc:spChg>
        <pc:spChg chg="del">
          <ac:chgData name="Dinesh Chopra" userId="4706842123cdf38d" providerId="Windows Live" clId="Web-{FF01FAFF-E142-4E7F-9960-03EAE27BD417}" dt="2024-01-30T06:12:57.056" v="1189"/>
          <ac:spMkLst>
            <pc:docMk/>
            <pc:sldMk cId="504889473" sldId="311"/>
            <ac:spMk id="11" creationId="{D3F7E55E-31E9-3CDB-6AE7-C43C3A55394F}"/>
          </ac:spMkLst>
        </pc:spChg>
        <pc:spChg chg="mod">
          <ac:chgData name="Dinesh Chopra" userId="4706842123cdf38d" providerId="Windows Live" clId="Web-{FF01FAFF-E142-4E7F-9960-03EAE27BD417}" dt="2024-01-30T06:18:43.908" v="1240" actId="20577"/>
          <ac:spMkLst>
            <pc:docMk/>
            <pc:sldMk cId="504889473" sldId="311"/>
            <ac:spMk id="35" creationId="{C5C60A3D-BC18-FDE7-F789-CD3268B69152}"/>
          </ac:spMkLst>
        </pc:spChg>
        <pc:picChg chg="add del mod">
          <ac:chgData name="Dinesh Chopra" userId="4706842123cdf38d" providerId="Windows Live" clId="Web-{FF01FAFF-E142-4E7F-9960-03EAE27BD417}" dt="2024-02-01T14:54:57.509" v="1911"/>
          <ac:picMkLst>
            <pc:docMk/>
            <pc:sldMk cId="504889473" sldId="311"/>
            <ac:picMk id="2" creationId="{D6535523-61A3-3A2E-CE5F-FE265821C303}"/>
          </ac:picMkLst>
        </pc:picChg>
        <pc:picChg chg="add del mod">
          <ac:chgData name="Dinesh Chopra" userId="4706842123cdf38d" providerId="Windows Live" clId="Web-{FF01FAFF-E142-4E7F-9960-03EAE27BD417}" dt="2024-02-01T14:56:20.436" v="1916"/>
          <ac:picMkLst>
            <pc:docMk/>
            <pc:sldMk cId="504889473" sldId="311"/>
            <ac:picMk id="4" creationId="{30EFBF65-C3D7-93FC-743A-9482F087C250}"/>
          </ac:picMkLst>
        </pc:picChg>
        <pc:picChg chg="add mod">
          <ac:chgData name="Dinesh Chopra" userId="4706842123cdf38d" providerId="Windows Live" clId="Web-{FF01FAFF-E142-4E7F-9960-03EAE27BD417}" dt="2024-02-01T14:56:42.547" v="1920" actId="14100"/>
          <ac:picMkLst>
            <pc:docMk/>
            <pc:sldMk cId="504889473" sldId="311"/>
            <ac:picMk id="5" creationId="{58442B7F-8620-4CC2-0AE6-C9B1648C8ED4}"/>
          </ac:picMkLst>
        </pc:picChg>
      </pc:sldChg>
      <pc:sldChg chg="add del replId">
        <pc:chgData name="Dinesh Chopra" userId="4706842123cdf38d" providerId="Windows Live" clId="Web-{FF01FAFF-E142-4E7F-9960-03EAE27BD417}" dt="2024-01-30T06:32:41.293" v="1458"/>
        <pc:sldMkLst>
          <pc:docMk/>
          <pc:sldMk cId="3608216514" sldId="312"/>
        </pc:sldMkLst>
      </pc:sldChg>
      <pc:sldChg chg="addSp delSp modSp add replId addAnim delAnim">
        <pc:chgData name="Dinesh Chopra" userId="4706842123cdf38d" providerId="Windows Live" clId="Web-{FF01FAFF-E142-4E7F-9960-03EAE27BD417}" dt="2024-02-01T15:15:55.203" v="2045" actId="20577"/>
        <pc:sldMkLst>
          <pc:docMk/>
          <pc:sldMk cId="1324250501" sldId="313"/>
        </pc:sldMkLst>
        <pc:spChg chg="mod">
          <ac:chgData name="Dinesh Chopra" userId="4706842123cdf38d" providerId="Windows Live" clId="Web-{FF01FAFF-E142-4E7F-9960-03EAE27BD417}" dt="2024-02-01T15:15:55.203" v="2045" actId="20577"/>
          <ac:spMkLst>
            <pc:docMk/>
            <pc:sldMk cId="1324250501" sldId="313"/>
            <ac:spMk id="3" creationId="{84A34F8A-BD5E-B9E3-0E3C-9004EA2E1688}"/>
          </ac:spMkLst>
        </pc:spChg>
        <pc:spChg chg="add mod">
          <ac:chgData name="Dinesh Chopra" userId="4706842123cdf38d" providerId="Windows Live" clId="Web-{FF01FAFF-E142-4E7F-9960-03EAE27BD417}" dt="2024-02-01T15:14:57.340" v="2023" actId="1076"/>
          <ac:spMkLst>
            <pc:docMk/>
            <pc:sldMk cId="1324250501" sldId="313"/>
            <ac:spMk id="4" creationId="{25558E10-F3BE-E4CC-9A90-A3537E62A530}"/>
          </ac:spMkLst>
        </pc:spChg>
        <pc:spChg chg="del mod">
          <ac:chgData name="Dinesh Chopra" userId="4706842123cdf38d" providerId="Windows Live" clId="Web-{FF01FAFF-E142-4E7F-9960-03EAE27BD417}" dt="2024-01-30T06:03:08.906" v="847"/>
          <ac:spMkLst>
            <pc:docMk/>
            <pc:sldMk cId="1324250501" sldId="313"/>
            <ac:spMk id="5" creationId="{A32680E7-5E44-33A1-2AAC-FF7A1B8C65F8}"/>
          </ac:spMkLst>
        </pc:spChg>
        <pc:spChg chg="add mod">
          <ac:chgData name="Dinesh Chopra" userId="4706842123cdf38d" providerId="Windows Live" clId="Web-{FF01FAFF-E142-4E7F-9960-03EAE27BD417}" dt="2024-02-01T15:15:21.998" v="2032" actId="1076"/>
          <ac:spMkLst>
            <pc:docMk/>
            <pc:sldMk cId="1324250501" sldId="313"/>
            <ac:spMk id="9" creationId="{B00E7483-744A-591D-69B2-4F53EE5E5C37}"/>
          </ac:spMkLst>
        </pc:spChg>
        <pc:spChg chg="del">
          <ac:chgData name="Dinesh Chopra" userId="4706842123cdf38d" providerId="Windows Live" clId="Web-{FF01FAFF-E142-4E7F-9960-03EAE27BD417}" dt="2024-01-30T06:03:08.906" v="846"/>
          <ac:spMkLst>
            <pc:docMk/>
            <pc:sldMk cId="1324250501" sldId="313"/>
            <ac:spMk id="11" creationId="{BD463363-3BCB-2DEC-2037-996139CFDA4C}"/>
          </ac:spMkLst>
        </pc:spChg>
        <pc:spChg chg="add mod">
          <ac:chgData name="Dinesh Chopra" userId="4706842123cdf38d" providerId="Windows Live" clId="Web-{FF01FAFF-E142-4E7F-9960-03EAE27BD417}" dt="2024-02-01T15:15:39.640" v="2039" actId="1076"/>
          <ac:spMkLst>
            <pc:docMk/>
            <pc:sldMk cId="1324250501" sldId="313"/>
            <ac:spMk id="12" creationId="{2117E065-14BC-9702-9C91-DFA77081C798}"/>
          </ac:spMkLst>
        </pc:spChg>
        <pc:spChg chg="mod">
          <ac:chgData name="Dinesh Chopra" userId="4706842123cdf38d" providerId="Windows Live" clId="Web-{FF01FAFF-E142-4E7F-9960-03EAE27BD417}" dt="2024-01-30T06:03:19.985" v="848" actId="20577"/>
          <ac:spMkLst>
            <pc:docMk/>
            <pc:sldMk cId="1324250501" sldId="313"/>
            <ac:spMk id="35" creationId="{202F9480-C954-EF81-0B43-BDD1A185859F}"/>
          </ac:spMkLst>
        </pc:spChg>
      </pc:sldChg>
      <pc:sldChg chg="addSp modSp add replId addAnim">
        <pc:chgData name="Dinesh Chopra" userId="4706842123cdf38d" providerId="Windows Live" clId="Web-{FF01FAFF-E142-4E7F-9960-03EAE27BD417}" dt="2024-02-01T15:18:34.167" v="2091" actId="20577"/>
        <pc:sldMkLst>
          <pc:docMk/>
          <pc:sldMk cId="3495493269" sldId="314"/>
        </pc:sldMkLst>
        <pc:spChg chg="mod">
          <ac:chgData name="Dinesh Chopra" userId="4706842123cdf38d" providerId="Windows Live" clId="Web-{FF01FAFF-E142-4E7F-9960-03EAE27BD417}" dt="2024-02-01T15:18:34.167" v="2091" actId="20577"/>
          <ac:spMkLst>
            <pc:docMk/>
            <pc:sldMk cId="3495493269" sldId="314"/>
            <ac:spMk id="3" creationId="{246092C6-5A22-88EB-22CC-9B23310CBBAA}"/>
          </ac:spMkLst>
        </pc:spChg>
        <pc:spChg chg="add mod">
          <ac:chgData name="Dinesh Chopra" userId="4706842123cdf38d" providerId="Windows Live" clId="Web-{FF01FAFF-E142-4E7F-9960-03EAE27BD417}" dt="2024-02-01T15:17:18.474" v="2057" actId="20577"/>
          <ac:spMkLst>
            <pc:docMk/>
            <pc:sldMk cId="3495493269" sldId="314"/>
            <ac:spMk id="4" creationId="{8C043B72-D7A9-9098-4C55-6F2801D0972E}"/>
          </ac:spMkLst>
        </pc:spChg>
        <pc:spChg chg="add mod">
          <ac:chgData name="Dinesh Chopra" userId="4706842123cdf38d" providerId="Windows Live" clId="Web-{FF01FAFF-E142-4E7F-9960-03EAE27BD417}" dt="2024-02-01T15:17:40.585" v="2068" actId="1076"/>
          <ac:spMkLst>
            <pc:docMk/>
            <pc:sldMk cId="3495493269" sldId="314"/>
            <ac:spMk id="9" creationId="{09284D2A-5218-99E9-BB61-A233271761B3}"/>
          </ac:spMkLst>
        </pc:spChg>
        <pc:spChg chg="add mod">
          <ac:chgData name="Dinesh Chopra" userId="4706842123cdf38d" providerId="Windows Live" clId="Web-{FF01FAFF-E142-4E7F-9960-03EAE27BD417}" dt="2024-02-01T15:18:04.118" v="2079" actId="1076"/>
          <ac:spMkLst>
            <pc:docMk/>
            <pc:sldMk cId="3495493269" sldId="314"/>
            <ac:spMk id="12" creationId="{151614A8-4112-6EAF-DBF5-51CF78DE6515}"/>
          </ac:spMkLst>
        </pc:spChg>
        <pc:spChg chg="add mod">
          <ac:chgData name="Dinesh Chopra" userId="4706842123cdf38d" providerId="Windows Live" clId="Web-{FF01FAFF-E142-4E7F-9960-03EAE27BD417}" dt="2024-02-01T15:18:18.291" v="2085" actId="1076"/>
          <ac:spMkLst>
            <pc:docMk/>
            <pc:sldMk cId="3495493269" sldId="314"/>
            <ac:spMk id="14" creationId="{97276155-3625-9318-3BAC-4C20BB40AB52}"/>
          </ac:spMkLst>
        </pc:spChg>
        <pc:spChg chg="mod">
          <ac:chgData name="Dinesh Chopra" userId="4706842123cdf38d" providerId="Windows Live" clId="Web-{FF01FAFF-E142-4E7F-9960-03EAE27BD417}" dt="2024-02-01T14:55:33.714" v="1915" actId="20577"/>
          <ac:spMkLst>
            <pc:docMk/>
            <pc:sldMk cId="3495493269" sldId="314"/>
            <ac:spMk id="35" creationId="{1D19096D-B91E-B819-A7E8-25F13E4A08C4}"/>
          </ac:spMkLst>
        </pc:spChg>
      </pc:sldChg>
      <pc:sldChg chg="addSp modSp add replId addAnim">
        <pc:chgData name="Dinesh Chopra" userId="4706842123cdf38d" providerId="Windows Live" clId="Web-{FF01FAFF-E142-4E7F-9960-03EAE27BD417}" dt="2024-02-01T15:19:45.531" v="2117" actId="20577"/>
        <pc:sldMkLst>
          <pc:docMk/>
          <pc:sldMk cId="403322237" sldId="315"/>
        </pc:sldMkLst>
        <pc:spChg chg="mod">
          <ac:chgData name="Dinesh Chopra" userId="4706842123cdf38d" providerId="Windows Live" clId="Web-{FF01FAFF-E142-4E7F-9960-03EAE27BD417}" dt="2024-02-01T15:19:45.531" v="2117" actId="20577"/>
          <ac:spMkLst>
            <pc:docMk/>
            <pc:sldMk cId="403322237" sldId="315"/>
            <ac:spMk id="3" creationId="{A954B30B-8F13-9723-86C1-E0E0CD41CE85}"/>
          </ac:spMkLst>
        </pc:spChg>
        <pc:spChg chg="add mod">
          <ac:chgData name="Dinesh Chopra" userId="4706842123cdf38d" providerId="Windows Live" clId="Web-{FF01FAFF-E142-4E7F-9960-03EAE27BD417}" dt="2024-02-01T15:19:10.326" v="2103" actId="1076"/>
          <ac:spMkLst>
            <pc:docMk/>
            <pc:sldMk cId="403322237" sldId="315"/>
            <ac:spMk id="4" creationId="{1917A77B-A69E-AD99-FB4B-2757D86C4371}"/>
          </ac:spMkLst>
        </pc:spChg>
        <pc:spChg chg="add mod">
          <ac:chgData name="Dinesh Chopra" userId="4706842123cdf38d" providerId="Windows Live" clId="Web-{FF01FAFF-E142-4E7F-9960-03EAE27BD417}" dt="2024-02-01T15:19:26.921" v="2111" actId="1076"/>
          <ac:spMkLst>
            <pc:docMk/>
            <pc:sldMk cId="403322237" sldId="315"/>
            <ac:spMk id="9" creationId="{6AC4C018-DAE9-73E2-E816-20FE082E1D08}"/>
          </ac:spMkLst>
        </pc:spChg>
        <pc:spChg chg="mod">
          <ac:chgData name="Dinesh Chopra" userId="4706842123cdf38d" providerId="Windows Live" clId="Web-{FF01FAFF-E142-4E7F-9960-03EAE27BD417}" dt="2024-01-30T06:03:40.049" v="865" actId="20577"/>
          <ac:spMkLst>
            <pc:docMk/>
            <pc:sldMk cId="403322237" sldId="315"/>
            <ac:spMk id="35" creationId="{4F3D2CA7-FD92-6B11-583E-1955D5DAB121}"/>
          </ac:spMkLst>
        </pc:spChg>
      </pc:sldChg>
      <pc:sldChg chg="addSp delSp modSp add del replId delAnim">
        <pc:chgData name="Dinesh Chopra" userId="4706842123cdf38d" providerId="Windows Live" clId="Web-{FF01FAFF-E142-4E7F-9960-03EAE27BD417}" dt="2024-01-30T06:19:59.272" v="1248"/>
        <pc:sldMkLst>
          <pc:docMk/>
          <pc:sldMk cId="2450908226" sldId="316"/>
        </pc:sldMkLst>
        <pc:spChg chg="del">
          <ac:chgData name="Dinesh Chopra" userId="4706842123cdf38d" providerId="Windows Live" clId="Web-{FF01FAFF-E142-4E7F-9960-03EAE27BD417}" dt="2024-01-30T06:16:19.117" v="1210"/>
          <ac:spMkLst>
            <pc:docMk/>
            <pc:sldMk cId="2450908226" sldId="316"/>
            <ac:spMk id="3" creationId="{271DADE6-A642-5DED-C58B-EAA33E371DBB}"/>
          </ac:spMkLst>
        </pc:spChg>
        <pc:picChg chg="del">
          <ac:chgData name="Dinesh Chopra" userId="4706842123cdf38d" providerId="Windows Live" clId="Web-{FF01FAFF-E142-4E7F-9960-03EAE27BD417}" dt="2024-01-30T06:16:19.117" v="1209"/>
          <ac:picMkLst>
            <pc:docMk/>
            <pc:sldMk cId="2450908226" sldId="316"/>
            <ac:picMk id="2" creationId="{D7B189BF-3BAB-0DBF-E514-01CDEF8769C8}"/>
          </ac:picMkLst>
        </pc:picChg>
        <pc:picChg chg="add mod">
          <ac:chgData name="Dinesh Chopra" userId="4706842123cdf38d" providerId="Windows Live" clId="Web-{FF01FAFF-E142-4E7F-9960-03EAE27BD417}" dt="2024-01-30T06:17:46.638" v="1218" actId="1076"/>
          <ac:picMkLst>
            <pc:docMk/>
            <pc:sldMk cId="2450908226" sldId="316"/>
            <ac:picMk id="4" creationId="{8D6BDA0C-AF31-8A18-279C-E853EDA7BB38}"/>
          </ac:picMkLst>
        </pc:picChg>
        <pc:picChg chg="add mod">
          <ac:chgData name="Dinesh Chopra" userId="4706842123cdf38d" providerId="Windows Live" clId="Web-{FF01FAFF-E142-4E7F-9960-03EAE27BD417}" dt="2024-01-30T06:19:16.441" v="1244" actId="14100"/>
          <ac:picMkLst>
            <pc:docMk/>
            <pc:sldMk cId="2450908226" sldId="316"/>
            <ac:picMk id="5" creationId="{90E73D6B-E4CF-DDB8-553E-4A24299DE72C}"/>
          </ac:picMkLst>
        </pc:picChg>
      </pc:sldChg>
      <pc:sldChg chg="add del replId">
        <pc:chgData name="Dinesh Chopra" userId="4706842123cdf38d" providerId="Windows Live" clId="Web-{FF01FAFF-E142-4E7F-9960-03EAE27BD417}" dt="2024-01-30T06:22:38.064" v="1250"/>
        <pc:sldMkLst>
          <pc:docMk/>
          <pc:sldMk cId="20472987" sldId="317"/>
        </pc:sldMkLst>
      </pc:sldChg>
      <pc:sldChg chg="addSp delSp modSp add replId addAnim delAnim">
        <pc:chgData name="Dinesh Chopra" userId="4706842123cdf38d" providerId="Windows Live" clId="Web-{FF01FAFF-E142-4E7F-9960-03EAE27BD417}" dt="2024-02-01T15:21:35.820" v="2130"/>
        <pc:sldMkLst>
          <pc:docMk/>
          <pc:sldMk cId="3628736077" sldId="318"/>
        </pc:sldMkLst>
        <pc:spChg chg="del">
          <ac:chgData name="Dinesh Chopra" userId="4706842123cdf38d" providerId="Windows Live" clId="Web-{FF01FAFF-E142-4E7F-9960-03EAE27BD417}" dt="2024-01-30T06:19:06.394" v="1243"/>
          <ac:spMkLst>
            <pc:docMk/>
            <pc:sldMk cId="3628736077" sldId="318"/>
            <ac:spMk id="3" creationId="{BE82EE82-E05F-1D3F-018D-9A586B2FFA21}"/>
          </ac:spMkLst>
        </pc:spChg>
        <pc:picChg chg="add del mod ord">
          <ac:chgData name="Dinesh Chopra" userId="4706842123cdf38d" providerId="Windows Live" clId="Web-{FF01FAFF-E142-4E7F-9960-03EAE27BD417}" dt="2024-02-01T15:21:07.506" v="2123"/>
          <ac:picMkLst>
            <pc:docMk/>
            <pc:sldMk cId="3628736077" sldId="318"/>
            <ac:picMk id="2" creationId="{97C259FE-6278-2BEB-EB52-7A8C53ED7A37}"/>
          </ac:picMkLst>
        </pc:picChg>
        <pc:picChg chg="del">
          <ac:chgData name="Dinesh Chopra" userId="4706842123cdf38d" providerId="Windows Live" clId="Web-{FF01FAFF-E142-4E7F-9960-03EAE27BD417}" dt="2024-01-30T06:19:06.378" v="1242"/>
          <ac:picMkLst>
            <pc:docMk/>
            <pc:sldMk cId="3628736077" sldId="318"/>
            <ac:picMk id="2" creationId="{FC0CFFDF-8445-4EAB-0CCA-F4C34F5E1BF8}"/>
          </ac:picMkLst>
        </pc:picChg>
        <pc:picChg chg="add mod">
          <ac:chgData name="Dinesh Chopra" userId="4706842123cdf38d" providerId="Windows Live" clId="Web-{FF01FAFF-E142-4E7F-9960-03EAE27BD417}" dt="2024-02-01T15:20:50.098" v="2122" actId="1076"/>
          <ac:picMkLst>
            <pc:docMk/>
            <pc:sldMk cId="3628736077" sldId="318"/>
            <ac:picMk id="3" creationId="{6CBBDDD6-B0FE-8E6F-120B-731269B9B4DF}"/>
          </ac:picMkLst>
        </pc:picChg>
        <pc:picChg chg="add mod">
          <ac:chgData name="Dinesh Chopra" userId="4706842123cdf38d" providerId="Windows Live" clId="Web-{FF01FAFF-E142-4E7F-9960-03EAE27BD417}" dt="2024-02-01T15:21:27.069" v="2128" actId="1076"/>
          <ac:picMkLst>
            <pc:docMk/>
            <pc:sldMk cId="3628736077" sldId="318"/>
            <ac:picMk id="4" creationId="{78337401-1B0C-568D-648E-907EC3831AC1}"/>
          </ac:picMkLst>
        </pc:picChg>
        <pc:picChg chg="add del">
          <ac:chgData name="Dinesh Chopra" userId="4706842123cdf38d" providerId="Windows Live" clId="Web-{FF01FAFF-E142-4E7F-9960-03EAE27BD417}" dt="2024-02-01T14:58:53.400" v="1921"/>
          <ac:picMkLst>
            <pc:docMk/>
            <pc:sldMk cId="3628736077" sldId="318"/>
            <ac:picMk id="5" creationId="{AEA06405-6EF8-0C84-55D2-2FB71907D088}"/>
          </ac:picMkLst>
        </pc:picChg>
        <pc:picChg chg="add del mod">
          <ac:chgData name="Dinesh Chopra" userId="4706842123cdf38d" providerId="Windows Live" clId="Web-{FF01FAFF-E142-4E7F-9960-03EAE27BD417}" dt="2024-02-01T15:01:43.364" v="1927"/>
          <ac:picMkLst>
            <pc:docMk/>
            <pc:sldMk cId="3628736077" sldId="318"/>
            <ac:picMk id="11" creationId="{1F609824-51C3-95E8-8D11-54B4D16E4869}"/>
          </ac:picMkLst>
        </pc:picChg>
      </pc:sldChg>
      <pc:sldChg chg="addSp delSp modSp add replId addAnim">
        <pc:chgData name="Dinesh Chopra" userId="4706842123cdf38d" providerId="Windows Live" clId="Web-{FF01FAFF-E142-4E7F-9960-03EAE27BD417}" dt="2024-02-02T06:19:06.564" v="2321"/>
        <pc:sldMkLst>
          <pc:docMk/>
          <pc:sldMk cId="108960389" sldId="319"/>
        </pc:sldMkLst>
        <pc:spChg chg="add mod">
          <ac:chgData name="Dinesh Chopra" userId="4706842123cdf38d" providerId="Windows Live" clId="Web-{FF01FAFF-E142-4E7F-9960-03EAE27BD417}" dt="2024-01-30T06:27:56.696" v="1296" actId="1076"/>
          <ac:spMkLst>
            <pc:docMk/>
            <pc:sldMk cId="108960389" sldId="319"/>
            <ac:spMk id="3" creationId="{F4BD03CC-B7B4-AED7-4F0F-64AD57489BCD}"/>
          </ac:spMkLst>
        </pc:spChg>
        <pc:spChg chg="mod">
          <ac:chgData name="Dinesh Chopra" userId="4706842123cdf38d" providerId="Windows Live" clId="Web-{FF01FAFF-E142-4E7F-9960-03EAE27BD417}" dt="2024-01-30T06:22:47.753" v="1262" actId="20577"/>
          <ac:spMkLst>
            <pc:docMk/>
            <pc:sldMk cId="108960389" sldId="319"/>
            <ac:spMk id="35" creationId="{06D88FFC-AEC3-4FEB-70D5-07AD320C0EA0}"/>
          </ac:spMkLst>
        </pc:spChg>
        <pc:picChg chg="add mod">
          <ac:chgData name="Dinesh Chopra" userId="4706842123cdf38d" providerId="Windows Live" clId="Web-{FF01FAFF-E142-4E7F-9960-03EAE27BD417}" dt="2024-01-30T06:28:06.759" v="1297" actId="1076"/>
          <ac:picMkLst>
            <pc:docMk/>
            <pc:sldMk cId="108960389" sldId="319"/>
            <ac:picMk id="2" creationId="{65819A64-C33A-F457-21AB-A7B44B32EED3}"/>
          </ac:picMkLst>
        </pc:picChg>
        <pc:picChg chg="del">
          <ac:chgData name="Dinesh Chopra" userId="4706842123cdf38d" providerId="Windows Live" clId="Web-{FF01FAFF-E142-4E7F-9960-03EAE27BD417}" dt="2024-01-30T06:22:49.800" v="1263"/>
          <ac:picMkLst>
            <pc:docMk/>
            <pc:sldMk cId="108960389" sldId="319"/>
            <ac:picMk id="5" creationId="{5A146E89-B9FE-AA07-576D-6B4BF486B2D6}"/>
          </ac:picMkLst>
        </pc:picChg>
        <pc:picChg chg="del">
          <ac:chgData name="Dinesh Chopra" userId="4706842123cdf38d" providerId="Windows Live" clId="Web-{FF01FAFF-E142-4E7F-9960-03EAE27BD417}" dt="2024-01-30T06:22:51.737" v="1264"/>
          <ac:picMkLst>
            <pc:docMk/>
            <pc:sldMk cId="108960389" sldId="319"/>
            <ac:picMk id="11" creationId="{8E5512D0-B749-6A1A-0D5A-2A11D46E2DCB}"/>
          </ac:picMkLst>
        </pc:picChg>
      </pc:sldChg>
      <pc:sldChg chg="addSp delSp modSp add replId addAnim">
        <pc:chgData name="Dinesh Chopra" userId="4706842123cdf38d" providerId="Windows Live" clId="Web-{FF01FAFF-E142-4E7F-9960-03EAE27BD417}" dt="2024-02-02T06:18:32.265" v="2320"/>
        <pc:sldMkLst>
          <pc:docMk/>
          <pc:sldMk cId="1672629705" sldId="320"/>
        </pc:sldMkLst>
        <pc:spChg chg="del">
          <ac:chgData name="Dinesh Chopra" userId="4706842123cdf38d" providerId="Windows Live" clId="Web-{FF01FAFF-E142-4E7F-9960-03EAE27BD417}" dt="2024-01-30T06:30:31.753" v="1312"/>
          <ac:spMkLst>
            <pc:docMk/>
            <pc:sldMk cId="1672629705" sldId="320"/>
            <ac:spMk id="3" creationId="{F633368D-7E28-CD37-53FE-A85631DF123F}"/>
          </ac:spMkLst>
        </pc:spChg>
        <pc:spChg chg="add mod">
          <ac:chgData name="Dinesh Chopra" userId="4706842123cdf38d" providerId="Windows Live" clId="Web-{FF01FAFF-E142-4E7F-9960-03EAE27BD417}" dt="2024-02-02T06:17:46.246" v="2306" actId="20577"/>
          <ac:spMkLst>
            <pc:docMk/>
            <pc:sldMk cId="1672629705" sldId="320"/>
            <ac:spMk id="5" creationId="{F2944848-A5E9-5F16-3C23-7D0A57393DDD}"/>
          </ac:spMkLst>
        </pc:spChg>
        <pc:spChg chg="add mod">
          <ac:chgData name="Dinesh Chopra" userId="4706842123cdf38d" providerId="Windows Live" clId="Web-{FF01FAFF-E142-4E7F-9960-03EAE27BD417}" dt="2024-02-02T06:18:29.608" v="2318" actId="20577"/>
          <ac:spMkLst>
            <pc:docMk/>
            <pc:sldMk cId="1672629705" sldId="320"/>
            <ac:spMk id="9" creationId="{997912AD-4BF5-01DC-D6AC-04E12064E6E0}"/>
          </ac:spMkLst>
        </pc:spChg>
        <pc:spChg chg="mod">
          <ac:chgData name="Dinesh Chopra" userId="4706842123cdf38d" providerId="Windows Live" clId="Web-{FF01FAFF-E142-4E7F-9960-03EAE27BD417}" dt="2024-01-30T06:29:14.529" v="1306" actId="20577"/>
          <ac:spMkLst>
            <pc:docMk/>
            <pc:sldMk cId="1672629705" sldId="320"/>
            <ac:spMk id="35" creationId="{867B44C3-DB79-8909-454C-DFA84BBB9238}"/>
          </ac:spMkLst>
        </pc:spChg>
        <pc:picChg chg="del">
          <ac:chgData name="Dinesh Chopra" userId="4706842123cdf38d" providerId="Windows Live" clId="Web-{FF01FAFF-E142-4E7F-9960-03EAE27BD417}" dt="2024-01-30T06:30:01.173" v="1307"/>
          <ac:picMkLst>
            <pc:docMk/>
            <pc:sldMk cId="1672629705" sldId="320"/>
            <ac:picMk id="2" creationId="{EBF894BC-0C96-F5FD-F38E-3BDEC011620C}"/>
          </ac:picMkLst>
        </pc:picChg>
        <pc:picChg chg="add mod">
          <ac:chgData name="Dinesh Chopra" userId="4706842123cdf38d" providerId="Windows Live" clId="Web-{FF01FAFF-E142-4E7F-9960-03EAE27BD417}" dt="2024-02-02T06:17:02.180" v="2300" actId="1076"/>
          <ac:picMkLst>
            <pc:docMk/>
            <pc:sldMk cId="1672629705" sldId="320"/>
            <ac:picMk id="4" creationId="{31C85F33-E4C5-4D71-918F-2C9F7333C5A5}"/>
          </ac:picMkLst>
        </pc:picChg>
      </pc:sldChg>
      <pc:sldChg chg="addSp delSp modSp add replId addAnim delAnim">
        <pc:chgData name="Dinesh Chopra" userId="4706842123cdf38d" providerId="Windows Live" clId="Web-{FF01FAFF-E142-4E7F-9960-03EAE27BD417}" dt="2024-02-01T15:07:14.824" v="1945"/>
        <pc:sldMkLst>
          <pc:docMk/>
          <pc:sldMk cId="3437828242" sldId="321"/>
        </pc:sldMkLst>
        <pc:spChg chg="mod">
          <ac:chgData name="Dinesh Chopra" userId="4706842123cdf38d" providerId="Windows Live" clId="Web-{FF01FAFF-E142-4E7F-9960-03EAE27BD417}" dt="2024-02-01T14:46:15.020" v="1880" actId="20577"/>
          <ac:spMkLst>
            <pc:docMk/>
            <pc:sldMk cId="3437828242" sldId="321"/>
            <ac:spMk id="35" creationId="{001369DD-E9C3-8C76-D085-5427244B3B54}"/>
          </ac:spMkLst>
        </pc:spChg>
        <pc:picChg chg="add del mod">
          <ac:chgData name="Dinesh Chopra" userId="4706842123cdf38d" providerId="Windows Live" clId="Web-{FF01FAFF-E142-4E7F-9960-03EAE27BD417}" dt="2024-02-01T14:49:04.672" v="1887"/>
          <ac:picMkLst>
            <pc:docMk/>
            <pc:sldMk cId="3437828242" sldId="321"/>
            <ac:picMk id="2" creationId="{6E10FDB0-006F-5430-113A-C1B87E9F8797}"/>
          </ac:picMkLst>
        </pc:picChg>
        <pc:picChg chg="add mod">
          <ac:chgData name="Dinesh Chopra" userId="4706842123cdf38d" providerId="Windows Live" clId="Web-{FF01FAFF-E142-4E7F-9960-03EAE27BD417}" dt="2024-02-01T14:49:23.845" v="1892" actId="1076"/>
          <ac:picMkLst>
            <pc:docMk/>
            <pc:sldMk cId="3437828242" sldId="321"/>
            <ac:picMk id="3" creationId="{4C0C7A4B-62E2-0473-6084-F15C7C7A116E}"/>
          </ac:picMkLst>
        </pc:picChg>
        <pc:picChg chg="del">
          <ac:chgData name="Dinesh Chopra" userId="4706842123cdf38d" providerId="Windows Live" clId="Web-{FF01FAFF-E142-4E7F-9960-03EAE27BD417}" dt="2024-02-01T14:47:44.636" v="1881"/>
          <ac:picMkLst>
            <pc:docMk/>
            <pc:sldMk cId="3437828242" sldId="321"/>
            <ac:picMk id="23" creationId="{ACE6AFA4-470D-3640-BD5D-7B766E49DA83}"/>
          </ac:picMkLst>
        </pc:picChg>
      </pc:sldChg>
      <pc:sldChg chg="modSp add replId">
        <pc:chgData name="Dinesh Chopra" userId="4706842123cdf38d" providerId="Windows Live" clId="Web-{FF01FAFF-E142-4E7F-9960-03EAE27BD417}" dt="2024-02-01T15:14:06.727" v="2011" actId="20577"/>
        <pc:sldMkLst>
          <pc:docMk/>
          <pc:sldMk cId="1297604796" sldId="322"/>
        </pc:sldMkLst>
        <pc:spChg chg="mod">
          <ac:chgData name="Dinesh Chopra" userId="4706842123cdf38d" providerId="Windows Live" clId="Web-{FF01FAFF-E142-4E7F-9960-03EAE27BD417}" dt="2024-02-01T15:14:06.727" v="2011" actId="20577"/>
          <ac:spMkLst>
            <pc:docMk/>
            <pc:sldMk cId="1297604796" sldId="322"/>
            <ac:spMk id="15" creationId="{9105621B-A947-C293-719C-9A0854D9DE84}"/>
          </ac:spMkLst>
        </pc:spChg>
        <pc:spChg chg="mod">
          <ac:chgData name="Dinesh Chopra" userId="4706842123cdf38d" providerId="Windows Live" clId="Web-{FF01FAFF-E142-4E7F-9960-03EAE27BD417}" dt="2024-01-30T06:55:26.621" v="1675" actId="20577"/>
          <ac:spMkLst>
            <pc:docMk/>
            <pc:sldMk cId="1297604796" sldId="322"/>
            <ac:spMk id="16" creationId="{4BFB3876-1AC0-6F32-2A6F-E35F46FBB880}"/>
          </ac:spMkLst>
        </pc:spChg>
      </pc:sldChg>
      <pc:sldChg chg="delSp modSp add replId">
        <pc:chgData name="Dinesh Chopra" userId="4706842123cdf38d" providerId="Windows Live" clId="Web-{FF01FAFF-E142-4E7F-9960-03EAE27BD417}" dt="2024-01-31T05:40:37.183" v="1697"/>
        <pc:sldMkLst>
          <pc:docMk/>
          <pc:sldMk cId="4161876690" sldId="323"/>
        </pc:sldMkLst>
        <pc:spChg chg="mod">
          <ac:chgData name="Dinesh Chopra" userId="4706842123cdf38d" providerId="Windows Live" clId="Web-{FF01FAFF-E142-4E7F-9960-03EAE27BD417}" dt="2024-01-31T05:40:23.886" v="1695" actId="20577"/>
          <ac:spMkLst>
            <pc:docMk/>
            <pc:sldMk cId="4161876690" sldId="323"/>
            <ac:spMk id="15" creationId="{E4949A97-DC03-56A5-2E5A-3DD3913AA0EF}"/>
          </ac:spMkLst>
        </pc:spChg>
        <pc:spChg chg="del mod">
          <ac:chgData name="Dinesh Chopra" userId="4706842123cdf38d" providerId="Windows Live" clId="Web-{FF01FAFF-E142-4E7F-9960-03EAE27BD417}" dt="2024-01-31T05:40:37.183" v="1697"/>
          <ac:spMkLst>
            <pc:docMk/>
            <pc:sldMk cId="4161876690" sldId="323"/>
            <ac:spMk id="16" creationId="{9E8AAA21-FCEC-BDD2-BA4D-6A2353CB832F}"/>
          </ac:spMkLst>
        </pc:spChg>
      </pc:sldChg>
      <pc:sldChg chg="addSp delSp modSp add replId addAnim delAnim modAnim modNotes">
        <pc:chgData name="Dinesh Chopra" userId="4706842123cdf38d" providerId="Windows Live" clId="Web-{FF01FAFF-E142-4E7F-9960-03EAE27BD417}" dt="2024-02-02T06:12:41.005" v="2291" actId="1076"/>
        <pc:sldMkLst>
          <pc:docMk/>
          <pc:sldMk cId="3988691049" sldId="324"/>
        </pc:sldMkLst>
        <pc:spChg chg="add del mod">
          <ac:chgData name="Dinesh Chopra" userId="4706842123cdf38d" providerId="Windows Live" clId="Web-{FF01FAFF-E142-4E7F-9960-03EAE27BD417}" dt="2024-02-02T06:09:11.443" v="2247"/>
          <ac:spMkLst>
            <pc:docMk/>
            <pc:sldMk cId="3988691049" sldId="324"/>
            <ac:spMk id="2" creationId="{A1715247-17AD-ECC5-5931-EAD71BCEAC30}"/>
          </ac:spMkLst>
        </pc:spChg>
        <pc:spChg chg="mod">
          <ac:chgData name="Dinesh Chopra" userId="4706842123cdf38d" providerId="Windows Live" clId="Web-{FF01FAFF-E142-4E7F-9960-03EAE27BD417}" dt="2024-02-02T06:09:49.243" v="2249" actId="14100"/>
          <ac:spMkLst>
            <pc:docMk/>
            <pc:sldMk cId="3988691049" sldId="324"/>
            <ac:spMk id="4" creationId="{07F534BF-3665-3A63-9E76-315A8FA97E3C}"/>
          </ac:spMkLst>
        </pc:spChg>
        <pc:spChg chg="add mod">
          <ac:chgData name="Dinesh Chopra" userId="4706842123cdf38d" providerId="Windows Live" clId="Web-{FF01FAFF-E142-4E7F-9960-03EAE27BD417}" dt="2024-02-02T06:10:27.527" v="2254" actId="1076"/>
          <ac:spMkLst>
            <pc:docMk/>
            <pc:sldMk cId="3988691049" sldId="324"/>
            <ac:spMk id="12" creationId="{E56BD98C-2BE4-81FF-E6FF-BCC8686126AB}"/>
          </ac:spMkLst>
        </pc:spChg>
        <pc:spChg chg="add mod">
          <ac:chgData name="Dinesh Chopra" userId="4706842123cdf38d" providerId="Windows Live" clId="Web-{FF01FAFF-E142-4E7F-9960-03EAE27BD417}" dt="2024-02-02T06:10:27.527" v="2255" actId="1076"/>
          <ac:spMkLst>
            <pc:docMk/>
            <pc:sldMk cId="3988691049" sldId="324"/>
            <ac:spMk id="13" creationId="{2F29D360-B722-F244-5FAE-D614ABD4B145}"/>
          </ac:spMkLst>
        </pc:spChg>
        <pc:spChg chg="add del">
          <ac:chgData name="Dinesh Chopra" userId="4706842123cdf38d" providerId="Windows Live" clId="Web-{FF01FAFF-E142-4E7F-9960-03EAE27BD417}" dt="2024-02-02T03:42:11.047" v="2174"/>
          <ac:spMkLst>
            <pc:docMk/>
            <pc:sldMk cId="3988691049" sldId="324"/>
            <ac:spMk id="14" creationId="{C9E966B8-06F4-56B7-84FD-CF37776425FC}"/>
          </ac:spMkLst>
        </pc:spChg>
        <pc:spChg chg="add mod">
          <ac:chgData name="Dinesh Chopra" userId="4706842123cdf38d" providerId="Windows Live" clId="Web-{FF01FAFF-E142-4E7F-9960-03EAE27BD417}" dt="2024-02-02T06:11:21.750" v="2275" actId="20577"/>
          <ac:spMkLst>
            <pc:docMk/>
            <pc:sldMk cId="3988691049" sldId="324"/>
            <ac:spMk id="18" creationId="{CD67D777-9F50-2DF0-10C5-E43E7C3761A2}"/>
          </ac:spMkLst>
        </pc:spChg>
        <pc:spChg chg="add mod">
          <ac:chgData name="Dinesh Chopra" userId="4706842123cdf38d" providerId="Windows Live" clId="Web-{FF01FAFF-E142-4E7F-9960-03EAE27BD417}" dt="2024-02-02T06:11:35.907" v="2284" actId="20577"/>
          <ac:spMkLst>
            <pc:docMk/>
            <pc:sldMk cId="3988691049" sldId="324"/>
            <ac:spMk id="20" creationId="{E721A5D9-FC6B-4132-F7BA-06038F66499A}"/>
          </ac:spMkLst>
        </pc:spChg>
        <pc:spChg chg="mod">
          <ac:chgData name="Dinesh Chopra" userId="4706842123cdf38d" providerId="Windows Live" clId="Web-{FF01FAFF-E142-4E7F-9960-03EAE27BD417}" dt="2024-01-31T05:41:04.309" v="1704" actId="20577"/>
          <ac:spMkLst>
            <pc:docMk/>
            <pc:sldMk cId="3988691049" sldId="324"/>
            <ac:spMk id="35" creationId="{8E4945F9-351B-FE06-B4C4-5E27ED97FD2B}"/>
          </ac:spMkLst>
        </pc:spChg>
        <pc:picChg chg="add mod">
          <ac:chgData name="Dinesh Chopra" userId="4706842123cdf38d" providerId="Windows Live" clId="Web-{FF01FAFF-E142-4E7F-9960-03EAE27BD417}" dt="2024-02-02T06:05:40.631" v="2209" actId="1076"/>
          <ac:picMkLst>
            <pc:docMk/>
            <pc:sldMk cId="3988691049" sldId="324"/>
            <ac:picMk id="3" creationId="{F941152C-5E6F-BB57-3363-6AF5A8BA62EF}"/>
          </ac:picMkLst>
        </pc:picChg>
        <pc:picChg chg="add mod">
          <ac:chgData name="Dinesh Chopra" userId="4706842123cdf38d" providerId="Windows Live" clId="Web-{FF01FAFF-E142-4E7F-9960-03EAE27BD417}" dt="2024-02-02T06:05:40.647" v="2210" actId="1076"/>
          <ac:picMkLst>
            <pc:docMk/>
            <pc:sldMk cId="3988691049" sldId="324"/>
            <ac:picMk id="5" creationId="{08B030A7-C92F-9306-E74C-BA027BFBCAD3}"/>
          </ac:picMkLst>
        </pc:picChg>
        <pc:picChg chg="add mod">
          <ac:chgData name="Dinesh Chopra" userId="4706842123cdf38d" providerId="Windows Live" clId="Web-{FF01FAFF-E142-4E7F-9960-03EAE27BD417}" dt="2024-02-02T06:05:40.647" v="2211" actId="1076"/>
          <ac:picMkLst>
            <pc:docMk/>
            <pc:sldMk cId="3988691049" sldId="324"/>
            <ac:picMk id="9" creationId="{05CF37F6-63D3-E015-EF54-6FCB00148C0E}"/>
          </ac:picMkLst>
        </pc:picChg>
        <pc:picChg chg="add mod">
          <ac:chgData name="Dinesh Chopra" userId="4706842123cdf38d" providerId="Windows Live" clId="Web-{FF01FAFF-E142-4E7F-9960-03EAE27BD417}" dt="2024-02-02T06:05:40.663" v="2212" actId="1076"/>
          <ac:picMkLst>
            <pc:docMk/>
            <pc:sldMk cId="3988691049" sldId="324"/>
            <ac:picMk id="11" creationId="{18E5BBF5-8BCF-CFC3-E4EA-D4B61D65BE2D}"/>
          </ac:picMkLst>
        </pc:picChg>
        <pc:picChg chg="add mod ord">
          <ac:chgData name="Dinesh Chopra" userId="4706842123cdf38d" providerId="Windows Live" clId="Web-{FF01FAFF-E142-4E7F-9960-03EAE27BD417}" dt="2024-02-02T06:12:41.005" v="2291" actId="1076"/>
          <ac:picMkLst>
            <pc:docMk/>
            <pc:sldMk cId="3988691049" sldId="324"/>
            <ac:picMk id="14" creationId="{8BE7792F-9A25-30EA-3DF2-EC50BB806CCA}"/>
          </ac:picMkLst>
        </pc:picChg>
        <pc:picChg chg="add del mod">
          <ac:chgData name="Dinesh Chopra" userId="4706842123cdf38d" providerId="Windows Live" clId="Web-{FF01FAFF-E142-4E7F-9960-03EAE27BD417}" dt="2024-02-02T06:07:05.294" v="2221"/>
          <ac:picMkLst>
            <pc:docMk/>
            <pc:sldMk cId="3988691049" sldId="324"/>
            <ac:picMk id="15" creationId="{1B87D34B-44B6-F628-5250-36D94E060DEB}"/>
          </ac:picMkLst>
        </pc:picChg>
        <pc:picChg chg="add mod">
          <ac:chgData name="Dinesh Chopra" userId="4706842123cdf38d" providerId="Windows Live" clId="Web-{FF01FAFF-E142-4E7F-9960-03EAE27BD417}" dt="2024-02-02T06:12:26.864" v="2289" actId="1076"/>
          <ac:picMkLst>
            <pc:docMk/>
            <pc:sldMk cId="3988691049" sldId="324"/>
            <ac:picMk id="16" creationId="{760F21F2-B81B-007E-EF0C-B76CE89AE9E6}"/>
          </ac:picMkLst>
        </pc:picChg>
      </pc:sldChg>
      <pc:sldChg chg="add replId">
        <pc:chgData name="Dinesh Chopra" userId="4706842123cdf38d" providerId="Windows Live" clId="Web-{FF01FAFF-E142-4E7F-9960-03EAE27BD417}" dt="2024-02-01T05:09:20.229" v="1786"/>
        <pc:sldMkLst>
          <pc:docMk/>
          <pc:sldMk cId="2285253848" sldId="325"/>
        </pc:sldMkLst>
      </pc:sldChg>
      <pc:sldChg chg="add replId">
        <pc:chgData name="Dinesh Chopra" userId="4706842123cdf38d" providerId="Windows Live" clId="Web-{FF01FAFF-E142-4E7F-9960-03EAE27BD417}" dt="2024-02-01T05:13:48.442" v="1820"/>
        <pc:sldMkLst>
          <pc:docMk/>
          <pc:sldMk cId="626342326" sldId="326"/>
        </pc:sldMkLst>
      </pc:sldChg>
      <pc:sldChg chg="add replId">
        <pc:chgData name="Dinesh Chopra" userId="4706842123cdf38d" providerId="Windows Live" clId="Web-{FF01FAFF-E142-4E7F-9960-03EAE27BD417}" dt="2024-02-01T05:13:52.802" v="1821"/>
        <pc:sldMkLst>
          <pc:docMk/>
          <pc:sldMk cId="4246409202" sldId="327"/>
        </pc:sldMkLst>
      </pc:sldChg>
      <pc:sldChg chg="addSp delSp modSp add replId addAnim">
        <pc:chgData name="Dinesh Chopra" userId="4706842123cdf38d" providerId="Windows Live" clId="Web-{FF01FAFF-E142-4E7F-9960-03EAE27BD417}" dt="2024-02-01T15:23:21.812" v="2141"/>
        <pc:sldMkLst>
          <pc:docMk/>
          <pc:sldMk cId="1174992656" sldId="328"/>
        </pc:sldMkLst>
        <pc:picChg chg="del">
          <ac:chgData name="Dinesh Chopra" userId="4706842123cdf38d" providerId="Windows Live" clId="Web-{FF01FAFF-E142-4E7F-9960-03EAE27BD417}" dt="2024-02-01T15:01:55.131" v="1930"/>
          <ac:picMkLst>
            <pc:docMk/>
            <pc:sldMk cId="1174992656" sldId="328"/>
            <ac:picMk id="2" creationId="{180493D7-2BDD-3F13-12E3-4A3DEB190641}"/>
          </ac:picMkLst>
        </pc:picChg>
        <pc:picChg chg="add del mod">
          <ac:chgData name="Dinesh Chopra" userId="4706842123cdf38d" providerId="Windows Live" clId="Web-{FF01FAFF-E142-4E7F-9960-03EAE27BD417}" dt="2024-02-01T15:05:19.879" v="1938"/>
          <ac:picMkLst>
            <pc:docMk/>
            <pc:sldMk cId="1174992656" sldId="328"/>
            <ac:picMk id="3" creationId="{CB77F630-FBAB-2249-AF4C-664C66867DB8}"/>
          </ac:picMkLst>
        </pc:picChg>
        <pc:picChg chg="add del mod">
          <ac:chgData name="Dinesh Chopra" userId="4706842123cdf38d" providerId="Windows Live" clId="Web-{FF01FAFF-E142-4E7F-9960-03EAE27BD417}" dt="2024-02-01T15:22:51.825" v="2134"/>
          <ac:picMkLst>
            <pc:docMk/>
            <pc:sldMk cId="1174992656" sldId="328"/>
            <ac:picMk id="4" creationId="{11BCAE0E-9C59-B118-C733-7534CF80A5AE}"/>
          </ac:picMkLst>
        </pc:picChg>
        <pc:picChg chg="add mod">
          <ac:chgData name="Dinesh Chopra" userId="4706842123cdf38d" providerId="Windows Live" clId="Web-{FF01FAFF-E142-4E7F-9960-03EAE27BD417}" dt="2024-02-01T15:23:14.655" v="2139" actId="1076"/>
          <ac:picMkLst>
            <pc:docMk/>
            <pc:sldMk cId="1174992656" sldId="328"/>
            <ac:picMk id="5" creationId="{BEC16B3D-D580-A169-B794-D5B948B36A45}"/>
          </ac:picMkLst>
        </pc:picChg>
        <pc:picChg chg="add mod">
          <ac:chgData name="Dinesh Chopra" userId="4706842123cdf38d" providerId="Windows Live" clId="Web-{FF01FAFF-E142-4E7F-9960-03EAE27BD417}" dt="2024-02-01T15:23:07.795" v="2138" actId="1076"/>
          <ac:picMkLst>
            <pc:docMk/>
            <pc:sldMk cId="1174992656" sldId="328"/>
            <ac:picMk id="9" creationId="{16F40A25-A375-DBD4-4C6A-8EAA7544203D}"/>
          </ac:picMkLst>
        </pc:picChg>
        <pc:picChg chg="del">
          <ac:chgData name="Dinesh Chopra" userId="4706842123cdf38d" providerId="Windows Live" clId="Web-{FF01FAFF-E142-4E7F-9960-03EAE27BD417}" dt="2024-02-01T15:03:48.076" v="1931"/>
          <ac:picMkLst>
            <pc:docMk/>
            <pc:sldMk cId="1174992656" sldId="328"/>
            <ac:picMk id="11" creationId="{47D6346E-A979-3514-A27B-AB16B7A8A7F9}"/>
          </ac:picMkLst>
        </pc:picChg>
      </pc:sldChg>
      <pc:sldChg chg="delSp modSp add replId delAnim">
        <pc:chgData name="Dinesh Chopra" userId="4706842123cdf38d" providerId="Windows Live" clId="Web-{FF01FAFF-E142-4E7F-9960-03EAE27BD417}" dt="2024-02-02T06:12:51.787" v="2292" actId="20577"/>
        <pc:sldMkLst>
          <pc:docMk/>
          <pc:sldMk cId="4099692579" sldId="329"/>
        </pc:sldMkLst>
        <pc:spChg chg="del">
          <ac:chgData name="Dinesh Chopra" userId="4706842123cdf38d" providerId="Windows Live" clId="Web-{FF01FAFF-E142-4E7F-9960-03EAE27BD417}" dt="2024-02-02T06:09:00.458" v="2245"/>
          <ac:spMkLst>
            <pc:docMk/>
            <pc:sldMk cId="4099692579" sldId="329"/>
            <ac:spMk id="4" creationId="{9A6B3B56-82EF-CA19-FD74-C48FB2117814}"/>
          </ac:spMkLst>
        </pc:spChg>
        <pc:spChg chg="del">
          <ac:chgData name="Dinesh Chopra" userId="4706842123cdf38d" providerId="Windows Live" clId="Web-{FF01FAFF-E142-4E7F-9960-03EAE27BD417}" dt="2024-02-02T06:09:00.443" v="2241"/>
          <ac:spMkLst>
            <pc:docMk/>
            <pc:sldMk cId="4099692579" sldId="329"/>
            <ac:spMk id="12" creationId="{420B090C-42A6-4BD5-36BB-B07D0381F93F}"/>
          </ac:spMkLst>
        </pc:spChg>
        <pc:spChg chg="del">
          <ac:chgData name="Dinesh Chopra" userId="4706842123cdf38d" providerId="Windows Live" clId="Web-{FF01FAFF-E142-4E7F-9960-03EAE27BD417}" dt="2024-02-02T06:09:00.443" v="2240"/>
          <ac:spMkLst>
            <pc:docMk/>
            <pc:sldMk cId="4099692579" sldId="329"/>
            <ac:spMk id="13" creationId="{0C4B9180-18F3-7457-18EE-3D91740F2B24}"/>
          </ac:spMkLst>
        </pc:spChg>
        <pc:spChg chg="mod">
          <ac:chgData name="Dinesh Chopra" userId="4706842123cdf38d" providerId="Windows Live" clId="Web-{FF01FAFF-E142-4E7F-9960-03EAE27BD417}" dt="2024-02-02T06:12:51.787" v="2292" actId="20577"/>
          <ac:spMkLst>
            <pc:docMk/>
            <pc:sldMk cId="4099692579" sldId="329"/>
            <ac:spMk id="35" creationId="{259421E1-94EC-5265-1834-313B69E65B72}"/>
          </ac:spMkLst>
        </pc:spChg>
        <pc:picChg chg="del">
          <ac:chgData name="Dinesh Chopra" userId="4706842123cdf38d" providerId="Windows Live" clId="Web-{FF01FAFF-E142-4E7F-9960-03EAE27BD417}" dt="2024-02-02T06:08:56.646" v="2238"/>
          <ac:picMkLst>
            <pc:docMk/>
            <pc:sldMk cId="4099692579" sldId="329"/>
            <ac:picMk id="3" creationId="{EC94F86C-B339-FBFC-4E07-9205F94CF9F1}"/>
          </ac:picMkLst>
        </pc:picChg>
        <pc:picChg chg="del">
          <ac:chgData name="Dinesh Chopra" userId="4706842123cdf38d" providerId="Windows Live" clId="Web-{FF01FAFF-E142-4E7F-9960-03EAE27BD417}" dt="2024-02-02T06:09:00.458" v="2244"/>
          <ac:picMkLst>
            <pc:docMk/>
            <pc:sldMk cId="4099692579" sldId="329"/>
            <ac:picMk id="5" creationId="{BD47F1E9-1CD4-982F-0A96-EB9DB87C8530}"/>
          </ac:picMkLst>
        </pc:picChg>
        <pc:picChg chg="del">
          <ac:chgData name="Dinesh Chopra" userId="4706842123cdf38d" providerId="Windows Live" clId="Web-{FF01FAFF-E142-4E7F-9960-03EAE27BD417}" dt="2024-02-02T06:09:00.458" v="2243"/>
          <ac:picMkLst>
            <pc:docMk/>
            <pc:sldMk cId="4099692579" sldId="329"/>
            <ac:picMk id="9" creationId="{7A2AFC2B-8B8F-3936-6BEF-62798BAEE20F}"/>
          </ac:picMkLst>
        </pc:picChg>
        <pc:picChg chg="del">
          <ac:chgData name="Dinesh Chopra" userId="4706842123cdf38d" providerId="Windows Live" clId="Web-{FF01FAFF-E142-4E7F-9960-03EAE27BD417}" dt="2024-02-02T06:09:00.443" v="2242"/>
          <ac:picMkLst>
            <pc:docMk/>
            <pc:sldMk cId="4099692579" sldId="329"/>
            <ac:picMk id="11" creationId="{7B009789-B6EE-6F20-094C-832613D3A66A}"/>
          </ac:picMkLst>
        </pc:picChg>
        <pc:picChg chg="del">
          <ac:chgData name="Dinesh Chopra" userId="4706842123cdf38d" providerId="Windows Live" clId="Web-{FF01FAFF-E142-4E7F-9960-03EAE27BD417}" dt="2024-02-02T06:08:51.317" v="2237"/>
          <ac:picMkLst>
            <pc:docMk/>
            <pc:sldMk cId="4099692579" sldId="329"/>
            <ac:picMk id="14" creationId="{4D9E69C5-1826-6F6D-4253-7E551CD5C6E6}"/>
          </ac:picMkLst>
        </pc:picChg>
        <pc:picChg chg="del">
          <ac:chgData name="Dinesh Chopra" userId="4706842123cdf38d" providerId="Windows Live" clId="Web-{FF01FAFF-E142-4E7F-9960-03EAE27BD417}" dt="2024-02-02T06:09:00.443" v="2239"/>
          <ac:picMkLst>
            <pc:docMk/>
            <pc:sldMk cId="4099692579" sldId="329"/>
            <ac:picMk id="16" creationId="{D74F75F0-CB4F-9CB3-31D6-DB6655EE7BEC}"/>
          </ac:picMkLst>
        </pc:picChg>
      </pc:sldChg>
      <pc:sldChg chg="add del replId">
        <pc:chgData name="Dinesh Chopra" userId="4706842123cdf38d" providerId="Windows Live" clId="Web-{FF01FAFF-E142-4E7F-9960-03EAE27BD417}" dt="2024-02-02T06:09:59.291" v="2251"/>
        <pc:sldMkLst>
          <pc:docMk/>
          <pc:sldMk cId="344737590" sldId="330"/>
        </pc:sldMkLst>
      </pc:sldChg>
    </pc:docChg>
  </pc:docChgLst>
  <pc:docChgLst>
    <pc:chgData name="Mokarbeen Ansari" userId="aa718d5ce8d8b729" providerId="Windows Live" clId="Web-{01ED5A4E-D422-4C31-8B63-941AD4097ECE}"/>
    <pc:docChg chg="addSld modSld">
      <pc:chgData name="Mokarbeen Ansari" userId="aa718d5ce8d8b729" providerId="Windows Live" clId="Web-{01ED5A4E-D422-4C31-8B63-941AD4097ECE}" dt="2024-01-27T14:47:26.866" v="26" actId="20577"/>
      <pc:docMkLst>
        <pc:docMk/>
      </pc:docMkLst>
      <pc:sldChg chg="addSp delSp modSp">
        <pc:chgData name="Mokarbeen Ansari" userId="aa718d5ce8d8b729" providerId="Windows Live" clId="Web-{01ED5A4E-D422-4C31-8B63-941AD4097ECE}" dt="2024-01-27T14:44:54.986" v="24"/>
        <pc:sldMkLst>
          <pc:docMk/>
          <pc:sldMk cId="2724362908" sldId="256"/>
        </pc:sldMkLst>
        <pc:spChg chg="mod">
          <ac:chgData name="Mokarbeen Ansari" userId="aa718d5ce8d8b729" providerId="Windows Live" clId="Web-{01ED5A4E-D422-4C31-8B63-941AD4097ECE}" dt="2024-01-27T14:38:05.345" v="13" actId="1076"/>
          <ac:spMkLst>
            <pc:docMk/>
            <pc:sldMk cId="2724362908" sldId="256"/>
            <ac:spMk id="12" creationId="{1416A07B-D1C1-CCF8-D7C5-0E48127EB26A}"/>
          </ac:spMkLst>
        </pc:spChg>
        <pc:spChg chg="add del">
          <ac:chgData name="Mokarbeen Ansari" userId="aa718d5ce8d8b729" providerId="Windows Live" clId="Web-{01ED5A4E-D422-4C31-8B63-941AD4097ECE}" dt="2024-01-27T14:38:10.346" v="15"/>
          <ac:spMkLst>
            <pc:docMk/>
            <pc:sldMk cId="2724362908" sldId="256"/>
            <ac:spMk id="14" creationId="{E5C46304-707F-3EF8-C7C9-2F0B0A921B41}"/>
          </ac:spMkLst>
        </pc:spChg>
        <pc:picChg chg="add del mod">
          <ac:chgData name="Mokarbeen Ansari" userId="aa718d5ce8d8b729" providerId="Windows Live" clId="Web-{01ED5A4E-D422-4C31-8B63-941AD4097ECE}" dt="2024-01-27T14:44:37.266" v="22"/>
          <ac:picMkLst>
            <pc:docMk/>
            <pc:sldMk cId="2724362908" sldId="256"/>
            <ac:picMk id="2" creationId="{A539733C-87E1-C753-3F87-EC7E03CAA0BC}"/>
          </ac:picMkLst>
        </pc:picChg>
        <pc:picChg chg="add">
          <ac:chgData name="Mokarbeen Ansari" userId="aa718d5ce8d8b729" providerId="Windows Live" clId="Web-{01ED5A4E-D422-4C31-8B63-941AD4097ECE}" dt="2024-01-27T14:44:54.986" v="24"/>
          <ac:picMkLst>
            <pc:docMk/>
            <pc:sldMk cId="2724362908" sldId="256"/>
            <ac:picMk id="4" creationId="{D2D9B059-AD2D-F678-3DA7-C8E036931FCD}"/>
          </ac:picMkLst>
        </pc:picChg>
        <pc:picChg chg="add del mod">
          <ac:chgData name="Mokarbeen Ansari" userId="aa718d5ce8d8b729" providerId="Windows Live" clId="Web-{01ED5A4E-D422-4C31-8B63-941AD4097ECE}" dt="2024-01-27T14:44:54.329" v="23"/>
          <ac:picMkLst>
            <pc:docMk/>
            <pc:sldMk cId="2724362908" sldId="256"/>
            <ac:picMk id="10" creationId="{660C4F79-5033-6662-6C52-3334B257C479}"/>
          </ac:picMkLst>
        </pc:picChg>
      </pc:sldChg>
      <pc:sldChg chg="modSp">
        <pc:chgData name="Mokarbeen Ansari" userId="aa718d5ce8d8b729" providerId="Windows Live" clId="Web-{01ED5A4E-D422-4C31-8B63-941AD4097ECE}" dt="2024-01-27T14:47:26.866" v="26" actId="20577"/>
        <pc:sldMkLst>
          <pc:docMk/>
          <pc:sldMk cId="2396183491" sldId="261"/>
        </pc:sldMkLst>
        <pc:spChg chg="mod">
          <ac:chgData name="Mokarbeen Ansari" userId="aa718d5ce8d8b729" providerId="Windows Live" clId="Web-{01ED5A4E-D422-4C31-8B63-941AD4097ECE}" dt="2024-01-27T14:47:26.866" v="26" actId="20577"/>
          <ac:spMkLst>
            <pc:docMk/>
            <pc:sldMk cId="2396183491" sldId="261"/>
            <ac:spMk id="3" creationId="{B93B7017-9EB8-844E-1A79-CBE31C57C268}"/>
          </ac:spMkLst>
        </pc:spChg>
      </pc:sldChg>
      <pc:sldChg chg="modSp">
        <pc:chgData name="Mokarbeen Ansari" userId="aa718d5ce8d8b729" providerId="Windows Live" clId="Web-{01ED5A4E-D422-4C31-8B63-941AD4097ECE}" dt="2024-01-27T14:32:29.536" v="9" actId="20577"/>
        <pc:sldMkLst>
          <pc:docMk/>
          <pc:sldMk cId="1230264672" sldId="267"/>
        </pc:sldMkLst>
        <pc:spChg chg="mod">
          <ac:chgData name="Mokarbeen Ansari" userId="aa718d5ce8d8b729" providerId="Windows Live" clId="Web-{01ED5A4E-D422-4C31-8B63-941AD4097ECE}" dt="2024-01-27T14:32:29.536" v="9" actId="20577"/>
          <ac:spMkLst>
            <pc:docMk/>
            <pc:sldMk cId="1230264672" sldId="267"/>
            <ac:spMk id="2" creationId="{D893B2E5-EF79-33EF-3857-2041FAACA693}"/>
          </ac:spMkLst>
        </pc:spChg>
      </pc:sldChg>
      <pc:sldChg chg="add replId">
        <pc:chgData name="Mokarbeen Ansari" userId="aa718d5ce8d8b729" providerId="Windows Live" clId="Web-{01ED5A4E-D422-4C31-8B63-941AD4097ECE}" dt="2024-01-27T14:32:04.941" v="0"/>
        <pc:sldMkLst>
          <pc:docMk/>
          <pc:sldMk cId="869839225" sldId="268"/>
        </pc:sldMkLst>
      </pc:sldChg>
    </pc:docChg>
  </pc:docChgLst>
  <pc:docChgLst>
    <pc:chgData name="Raman Chopra" userId="d7f567fdbafc404d" providerId="LiveId" clId="{63E66A4F-FC05-4749-8269-28CDF3F1E16C}"/>
    <pc:docChg chg="undo custSel addSld delSld modSld sldOrd">
      <pc:chgData name="Raman Chopra" userId="d7f567fdbafc404d" providerId="LiveId" clId="{63E66A4F-FC05-4749-8269-28CDF3F1E16C}" dt="2024-01-29T04:20:15.856" v="1825" actId="1035"/>
      <pc:docMkLst>
        <pc:docMk/>
      </pc:docMkLst>
      <pc:sldChg chg="addSp delSp modSp mod">
        <pc:chgData name="Raman Chopra" userId="d7f567fdbafc404d" providerId="LiveId" clId="{63E66A4F-FC05-4749-8269-28CDF3F1E16C}" dt="2024-01-27T15:43:25.760" v="299" actId="1036"/>
        <pc:sldMkLst>
          <pc:docMk/>
          <pc:sldMk cId="2724362908" sldId="256"/>
        </pc:sldMkLst>
        <pc:spChg chg="add del mod">
          <ac:chgData name="Raman Chopra" userId="d7f567fdbafc404d" providerId="LiveId" clId="{63E66A4F-FC05-4749-8269-28CDF3F1E16C}" dt="2024-01-27T15:39:12.892" v="276"/>
          <ac:spMkLst>
            <pc:docMk/>
            <pc:sldMk cId="2724362908" sldId="256"/>
            <ac:spMk id="2" creationId="{7ECD0D73-F167-AE83-9E5F-B28FBACAAE78}"/>
          </ac:spMkLst>
        </pc:spChg>
        <pc:spChg chg="add del mod">
          <ac:chgData name="Raman Chopra" userId="d7f567fdbafc404d" providerId="LiveId" clId="{63E66A4F-FC05-4749-8269-28CDF3F1E16C}" dt="2024-01-27T15:40:55.403" v="290" actId="478"/>
          <ac:spMkLst>
            <pc:docMk/>
            <pc:sldMk cId="2724362908" sldId="256"/>
            <ac:spMk id="3" creationId="{27EDF145-4882-F4D8-4BF4-A83850AFC272}"/>
          </ac:spMkLst>
        </pc:spChg>
        <pc:spChg chg="mod">
          <ac:chgData name="Raman Chopra" userId="d7f567fdbafc404d" providerId="LiveId" clId="{63E66A4F-FC05-4749-8269-28CDF3F1E16C}" dt="2024-01-27T15:43:04.517" v="294" actId="207"/>
          <ac:spMkLst>
            <pc:docMk/>
            <pc:sldMk cId="2724362908" sldId="256"/>
            <ac:spMk id="5" creationId="{4E035956-D152-CBA4-26F1-D6ED7ADD0543}"/>
          </ac:spMkLst>
        </pc:spChg>
        <pc:spChg chg="add del mod">
          <ac:chgData name="Raman Chopra" userId="d7f567fdbafc404d" providerId="LiveId" clId="{63E66A4F-FC05-4749-8269-28CDF3F1E16C}" dt="2024-01-27T15:37:58.197" v="235" actId="1036"/>
          <ac:spMkLst>
            <pc:docMk/>
            <pc:sldMk cId="2724362908" sldId="256"/>
            <ac:spMk id="11" creationId="{FD0E1369-B664-5A34-37EB-F2E23636CCE2}"/>
          </ac:spMkLst>
        </pc:spChg>
        <pc:spChg chg="mod">
          <ac:chgData name="Raman Chopra" userId="d7f567fdbafc404d" providerId="LiveId" clId="{63E66A4F-FC05-4749-8269-28CDF3F1E16C}" dt="2024-01-27T15:43:25.760" v="299" actId="1036"/>
          <ac:spMkLst>
            <pc:docMk/>
            <pc:sldMk cId="2724362908" sldId="256"/>
            <ac:spMk id="12" creationId="{1416A07B-D1C1-CCF8-D7C5-0E48127EB26A}"/>
          </ac:spMkLst>
        </pc:spChg>
      </pc:sldChg>
      <pc:sldChg chg="addSp delSp modSp add mod ord">
        <pc:chgData name="Raman Chopra" userId="d7f567fdbafc404d" providerId="LiveId" clId="{63E66A4F-FC05-4749-8269-28CDF3F1E16C}" dt="2024-01-27T15:43:15.278" v="297" actId="478"/>
        <pc:sldMkLst>
          <pc:docMk/>
          <pc:sldMk cId="4293922145" sldId="259"/>
        </pc:sldMkLst>
        <pc:spChg chg="mod">
          <ac:chgData name="Raman Chopra" userId="d7f567fdbafc404d" providerId="LiveId" clId="{63E66A4F-FC05-4749-8269-28CDF3F1E16C}" dt="2024-01-27T15:35:50.856" v="121" actId="14100"/>
          <ac:spMkLst>
            <pc:docMk/>
            <pc:sldMk cId="4293922145" sldId="259"/>
            <ac:spMk id="2" creationId="{39881708-A124-2C3C-5ED7-415072930F72}"/>
          </ac:spMkLst>
        </pc:spChg>
        <pc:spChg chg="add del">
          <ac:chgData name="Raman Chopra" userId="d7f567fdbafc404d" providerId="LiveId" clId="{63E66A4F-FC05-4749-8269-28CDF3F1E16C}" dt="2024-01-27T15:43:15.278" v="297" actId="478"/>
          <ac:spMkLst>
            <pc:docMk/>
            <pc:sldMk cId="4293922145" sldId="259"/>
            <ac:spMk id="3" creationId="{59DECD38-ACEE-91DE-A27E-38AF108F96DA}"/>
          </ac:spMkLst>
        </pc:spChg>
      </pc:sldChg>
      <pc:sldChg chg="addSp delSp modSp mod">
        <pc:chgData name="Raman Chopra" userId="d7f567fdbafc404d" providerId="LiveId" clId="{63E66A4F-FC05-4749-8269-28CDF3F1E16C}" dt="2024-01-27T16:13:25.596" v="624"/>
        <pc:sldMkLst>
          <pc:docMk/>
          <pc:sldMk cId="2396183491" sldId="261"/>
        </pc:sldMkLst>
        <pc:spChg chg="del">
          <ac:chgData name="Raman Chopra" userId="d7f567fdbafc404d" providerId="LiveId" clId="{63E66A4F-FC05-4749-8269-28CDF3F1E16C}" dt="2024-01-27T15:11:02.841" v="2" actId="478"/>
          <ac:spMkLst>
            <pc:docMk/>
            <pc:sldMk cId="2396183491" sldId="261"/>
            <ac:spMk id="2" creationId="{A67AF4C1-F555-A0E9-F1C9-92353D5861D8}"/>
          </ac:spMkLst>
        </pc:spChg>
        <pc:spChg chg="del">
          <ac:chgData name="Raman Chopra" userId="d7f567fdbafc404d" providerId="LiveId" clId="{63E66A4F-FC05-4749-8269-28CDF3F1E16C}" dt="2024-01-27T15:10:59.227" v="1" actId="478"/>
          <ac:spMkLst>
            <pc:docMk/>
            <pc:sldMk cId="2396183491" sldId="261"/>
            <ac:spMk id="3" creationId="{B93B7017-9EB8-844E-1A79-CBE31C57C268}"/>
          </ac:spMkLst>
        </pc:spChg>
        <pc:spChg chg="add del mod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4" creationId="{8CE70F04-E7F9-C5E6-ECD8-D317BF9DA92F}"/>
          </ac:spMkLst>
        </pc:spChg>
        <pc:spChg chg="mod topLvl">
          <ac:chgData name="Raman Chopra" userId="d7f567fdbafc404d" providerId="LiveId" clId="{63E66A4F-FC05-4749-8269-28CDF3F1E16C}" dt="2024-01-27T15:30:42.814" v="77" actId="164"/>
          <ac:spMkLst>
            <pc:docMk/>
            <pc:sldMk cId="2396183491" sldId="261"/>
            <ac:spMk id="9" creationId="{0458FF3A-A4C9-6F8D-97A5-9437BE7023D2}"/>
          </ac:spMkLst>
        </pc:spChg>
        <pc:spChg chg="mod topLvl">
          <ac:chgData name="Raman Chopra" userId="d7f567fdbafc404d" providerId="LiveId" clId="{63E66A4F-FC05-4749-8269-28CDF3F1E16C}" dt="2024-01-27T15:30:42.814" v="77" actId="164"/>
          <ac:spMkLst>
            <pc:docMk/>
            <pc:sldMk cId="2396183491" sldId="261"/>
            <ac:spMk id="11" creationId="{42362511-5783-BF50-C464-B307F4F164F6}"/>
          </ac:spMkLst>
        </pc:spChg>
        <pc:spChg chg="del mod topLvl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13" creationId="{F9D72B53-1F58-AE87-387C-0C848E2D3A76}"/>
          </ac:spMkLst>
        </pc:spChg>
        <pc:spChg chg="del mod topLvl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14" creationId="{5A63018D-81C1-0C57-99FA-6591710ECCC7}"/>
          </ac:spMkLst>
        </pc:spChg>
        <pc:spChg chg="del mod topLvl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16" creationId="{A682FBCF-0495-194F-C82A-4DBA517A48DF}"/>
          </ac:spMkLst>
        </pc:spChg>
        <pc:spChg chg="del mod topLvl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17" creationId="{AD9E434B-E036-C3C4-C9CF-00B4045854C3}"/>
          </ac:spMkLst>
        </pc:spChg>
        <pc:spChg chg="del mod topLvl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19" creationId="{FD48ACDA-EEF8-BDD7-F817-3DB455FEB739}"/>
          </ac:spMkLst>
        </pc:spChg>
        <pc:spChg chg="del mod topLvl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20" creationId="{5F1A2727-653D-4492-F175-02EB4830680B}"/>
          </ac:spMkLst>
        </pc:spChg>
        <pc:spChg chg="del mod topLvl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22" creationId="{2AACFAB9-3976-B1B7-3A88-03F4854324F5}"/>
          </ac:spMkLst>
        </pc:spChg>
        <pc:spChg chg="del mod topLvl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23" creationId="{F890823A-592F-C8DD-8DB9-466C3207D773}"/>
          </ac:spMkLst>
        </pc:spChg>
        <pc:spChg chg="add del mod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24" creationId="{C9181465-333E-2BCD-755D-8C7C74F859C2}"/>
          </ac:spMkLst>
        </pc:spChg>
        <pc:spChg chg="add del mod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25" creationId="{D7A02BD6-4943-C6A9-3535-83AAB272D330}"/>
          </ac:spMkLst>
        </pc:spChg>
        <pc:spChg chg="add del mod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26" creationId="{BE8434CB-C307-98BC-A49F-04F31B80D0A3}"/>
          </ac:spMkLst>
        </pc:spChg>
        <pc:spChg chg="add del mod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27" creationId="{25CA8A8D-0806-9100-91AB-F5F130057CEE}"/>
          </ac:spMkLst>
        </pc:spChg>
        <pc:spChg chg="add del mod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28" creationId="{D43A19A3-A947-5730-8C24-17AF7625496E}"/>
          </ac:spMkLst>
        </pc:spChg>
        <pc:spChg chg="add del mod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29" creationId="{E21E4C1B-5105-1088-A34D-A60D279160F6}"/>
          </ac:spMkLst>
        </pc:spChg>
        <pc:spChg chg="add del mod">
          <ac:chgData name="Raman Chopra" userId="d7f567fdbafc404d" providerId="LiveId" clId="{63E66A4F-FC05-4749-8269-28CDF3F1E16C}" dt="2024-01-27T15:48:00.377" v="301" actId="478"/>
          <ac:spMkLst>
            <pc:docMk/>
            <pc:sldMk cId="2396183491" sldId="261"/>
            <ac:spMk id="30" creationId="{A66365F5-58AE-7FCF-7542-B672C9043739}"/>
          </ac:spMkLst>
        </pc:spChg>
        <pc:spChg chg="add del mod">
          <ac:chgData name="Raman Chopra" userId="d7f567fdbafc404d" providerId="LiveId" clId="{63E66A4F-FC05-4749-8269-28CDF3F1E16C}" dt="2024-01-27T15:40:49.978" v="289" actId="478"/>
          <ac:spMkLst>
            <pc:docMk/>
            <pc:sldMk cId="2396183491" sldId="261"/>
            <ac:spMk id="32" creationId="{C4B6C32B-842F-CAE0-503E-BFED543C863F}"/>
          </ac:spMkLst>
        </pc:spChg>
        <pc:spChg chg="mod">
          <ac:chgData name="Raman Chopra" userId="d7f567fdbafc404d" providerId="LiveId" clId="{63E66A4F-FC05-4749-8269-28CDF3F1E16C}" dt="2024-01-27T15:43:06.347" v="296" actId="207"/>
          <ac:spMkLst>
            <pc:docMk/>
            <pc:sldMk cId="2396183491" sldId="261"/>
            <ac:spMk id="33" creationId="{12E75110-48C1-0A9A-CDE0-1032B4170799}"/>
          </ac:spMkLst>
        </pc:spChg>
        <pc:spChg chg="add mod">
          <ac:chgData name="Raman Chopra" userId="d7f567fdbafc404d" providerId="LiveId" clId="{63E66A4F-FC05-4749-8269-28CDF3F1E16C}" dt="2024-01-27T15:48:24.009" v="305" actId="14100"/>
          <ac:spMkLst>
            <pc:docMk/>
            <pc:sldMk cId="2396183491" sldId="261"/>
            <ac:spMk id="35" creationId="{935A42E1-8722-4E3C-C87B-7F4BD9E625C1}"/>
          </ac:spMkLst>
        </pc:spChg>
        <pc:grpChg chg="add del mod">
          <ac:chgData name="Raman Chopra" userId="d7f567fdbafc404d" providerId="LiveId" clId="{63E66A4F-FC05-4749-8269-28CDF3F1E16C}" dt="2024-01-27T15:28:23.326" v="45" actId="165"/>
          <ac:grpSpMkLst>
            <pc:docMk/>
            <pc:sldMk cId="2396183491" sldId="261"/>
            <ac:grpSpMk id="5" creationId="{A41320BE-C62C-9682-220F-D310EE9F7E97}"/>
          </ac:grpSpMkLst>
        </pc:grpChg>
        <pc:grpChg chg="add del mod">
          <ac:chgData name="Raman Chopra" userId="d7f567fdbafc404d" providerId="LiveId" clId="{63E66A4F-FC05-4749-8269-28CDF3F1E16C}" dt="2024-01-27T15:30:07.696" v="75" actId="165"/>
          <ac:grpSpMkLst>
            <pc:docMk/>
            <pc:sldMk cId="2396183491" sldId="261"/>
            <ac:grpSpMk id="12" creationId="{9FB1A868-8F11-A974-EF0D-B64F8B5B234F}"/>
          </ac:grpSpMkLst>
        </pc:grpChg>
        <pc:grpChg chg="add del mod">
          <ac:chgData name="Raman Chopra" userId="d7f567fdbafc404d" providerId="LiveId" clId="{63E66A4F-FC05-4749-8269-28CDF3F1E16C}" dt="2024-01-27T15:31:01.547" v="89" actId="165"/>
          <ac:grpSpMkLst>
            <pc:docMk/>
            <pc:sldMk cId="2396183491" sldId="261"/>
            <ac:grpSpMk id="15" creationId="{535940E1-D80F-27F6-64E8-FF09471195C6}"/>
          </ac:grpSpMkLst>
        </pc:grpChg>
        <pc:grpChg chg="add del mod">
          <ac:chgData name="Raman Chopra" userId="d7f567fdbafc404d" providerId="LiveId" clId="{63E66A4F-FC05-4749-8269-28CDF3F1E16C}" dt="2024-01-27T15:31:24.129" v="91" actId="165"/>
          <ac:grpSpMkLst>
            <pc:docMk/>
            <pc:sldMk cId="2396183491" sldId="261"/>
            <ac:grpSpMk id="18" creationId="{8A575D0E-EBA4-5F8F-CA88-8646CD73F925}"/>
          </ac:grpSpMkLst>
        </pc:grpChg>
        <pc:grpChg chg="add del mod">
          <ac:chgData name="Raman Chopra" userId="d7f567fdbafc404d" providerId="LiveId" clId="{63E66A4F-FC05-4749-8269-28CDF3F1E16C}" dt="2024-01-27T15:31:27.826" v="92" actId="165"/>
          <ac:grpSpMkLst>
            <pc:docMk/>
            <pc:sldMk cId="2396183491" sldId="261"/>
            <ac:grpSpMk id="21" creationId="{ACD47658-2F9A-BAB7-DC68-17B0A9778EF5}"/>
          </ac:grpSpMkLst>
        </pc:grpChg>
        <pc:grpChg chg="add del mod">
          <ac:chgData name="Raman Chopra" userId="d7f567fdbafc404d" providerId="LiveId" clId="{63E66A4F-FC05-4749-8269-28CDF3F1E16C}" dt="2024-01-27T15:48:00.377" v="301" actId="478"/>
          <ac:grpSpMkLst>
            <pc:docMk/>
            <pc:sldMk cId="2396183491" sldId="261"/>
            <ac:grpSpMk id="31" creationId="{F8EACC0B-BD24-F6F3-A680-D4A60E84323D}"/>
          </ac:grpSpMkLst>
        </pc:grpChg>
        <pc:graphicFrameChg chg="add mod modGraphic">
          <ac:chgData name="Raman Chopra" userId="d7f567fdbafc404d" providerId="LiveId" clId="{63E66A4F-FC05-4749-8269-28CDF3F1E16C}" dt="2024-01-27T16:13:25.596" v="624"/>
          <ac:graphicFrameMkLst>
            <pc:docMk/>
            <pc:sldMk cId="2396183491" sldId="261"/>
            <ac:graphicFrameMk id="34" creationId="{3024D85F-881A-2F63-78BD-92E0E7D33AC0}"/>
          </ac:graphicFrameMkLst>
        </pc:graphicFrameChg>
      </pc:sldChg>
      <pc:sldChg chg="add">
        <pc:chgData name="Raman Chopra" userId="d7f567fdbafc404d" providerId="LiveId" clId="{63E66A4F-FC05-4749-8269-28CDF3F1E16C}" dt="2024-01-27T14:53:31.096" v="0"/>
        <pc:sldMkLst>
          <pc:docMk/>
          <pc:sldMk cId="1540022324" sldId="269"/>
        </pc:sldMkLst>
      </pc:sldChg>
      <pc:sldChg chg="delSp modSp add del mod">
        <pc:chgData name="Raman Chopra" userId="d7f567fdbafc404d" providerId="LiveId" clId="{63E66A4F-FC05-4749-8269-28CDF3F1E16C}" dt="2024-01-28T12:51:25.648" v="1022" actId="47"/>
        <pc:sldMkLst>
          <pc:docMk/>
          <pc:sldMk cId="2340116164" sldId="270"/>
        </pc:sldMkLst>
        <pc:spChg chg="del mod">
          <ac:chgData name="Raman Chopra" userId="d7f567fdbafc404d" providerId="LiveId" clId="{63E66A4F-FC05-4749-8269-28CDF3F1E16C}" dt="2024-01-28T12:50:21.234" v="1012" actId="478"/>
          <ac:spMkLst>
            <pc:docMk/>
            <pc:sldMk cId="2340116164" sldId="270"/>
            <ac:spMk id="4" creationId="{8CE70F04-E7F9-C5E6-ECD8-D317BF9DA92F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13" creationId="{F9D72B53-1F58-AE87-387C-0C848E2D3A76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14" creationId="{5A63018D-81C1-0C57-99FA-6591710ECCC7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16" creationId="{A682FBCF-0495-194F-C82A-4DBA517A48DF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17" creationId="{AD9E434B-E036-C3C4-C9CF-00B4045854C3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19" creationId="{FD48ACDA-EEF8-BDD7-F817-3DB455FEB739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20" creationId="{5F1A2727-653D-4492-F175-02EB4830680B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22" creationId="{2AACFAB9-3976-B1B7-3A88-03F4854324F5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23" creationId="{F890823A-592F-C8DD-8DB9-466C3207D773}"/>
          </ac:spMkLst>
        </pc:spChg>
        <pc:spChg chg="del mod">
          <ac:chgData name="Raman Chopra" userId="d7f567fdbafc404d" providerId="LiveId" clId="{63E66A4F-FC05-4749-8269-28CDF3F1E16C}" dt="2024-01-28T12:50:25.509" v="1015" actId="478"/>
          <ac:spMkLst>
            <pc:docMk/>
            <pc:sldMk cId="2340116164" sldId="270"/>
            <ac:spMk id="24" creationId="{C9181465-333E-2BCD-755D-8C7C74F859C2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25" creationId="{D7A02BD6-4943-C6A9-3535-83AAB272D330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26" creationId="{BE8434CB-C307-98BC-A49F-04F31B80D0A3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27" creationId="{25CA8A8D-0806-9100-91AB-F5F130057CEE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28" creationId="{D43A19A3-A947-5730-8C24-17AF7625496E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29" creationId="{E21E4C1B-5105-1088-A34D-A60D279160F6}"/>
          </ac:spMkLst>
        </pc:spChg>
        <pc:spChg chg="del">
          <ac:chgData name="Raman Chopra" userId="d7f567fdbafc404d" providerId="LiveId" clId="{63E66A4F-FC05-4749-8269-28CDF3F1E16C}" dt="2024-01-28T12:50:29.777" v="1016" actId="478"/>
          <ac:spMkLst>
            <pc:docMk/>
            <pc:sldMk cId="2340116164" sldId="270"/>
            <ac:spMk id="30" creationId="{A66365F5-58AE-7FCF-7542-B672C9043739}"/>
          </ac:spMkLst>
        </pc:spChg>
        <pc:grpChg chg="del">
          <ac:chgData name="Raman Chopra" userId="d7f567fdbafc404d" providerId="LiveId" clId="{63E66A4F-FC05-4749-8269-28CDF3F1E16C}" dt="2024-01-28T12:50:29.777" v="1016" actId="478"/>
          <ac:grpSpMkLst>
            <pc:docMk/>
            <pc:sldMk cId="2340116164" sldId="270"/>
            <ac:grpSpMk id="31" creationId="{F8EACC0B-BD24-F6F3-A680-D4A60E84323D}"/>
          </ac:grpSpMkLst>
        </pc:grpChg>
      </pc:sldChg>
      <pc:sldChg chg="addSp delSp modSp add mod">
        <pc:chgData name="Raman Chopra" userId="d7f567fdbafc404d" providerId="LiveId" clId="{63E66A4F-FC05-4749-8269-28CDF3F1E16C}" dt="2024-01-27T15:52:16.259" v="335" actId="207"/>
        <pc:sldMkLst>
          <pc:docMk/>
          <pc:sldMk cId="1693401678" sldId="271"/>
        </pc:sldMkLst>
        <pc:spChg chg="add mod">
          <ac:chgData name="Raman Chopra" userId="d7f567fdbafc404d" providerId="LiveId" clId="{63E66A4F-FC05-4749-8269-28CDF3F1E16C}" dt="2024-01-27T15:50:42.390" v="326"/>
          <ac:spMkLst>
            <pc:docMk/>
            <pc:sldMk cId="1693401678" sldId="271"/>
            <ac:spMk id="2" creationId="{21546EC6-3339-D091-9589-F445EF9C1123}"/>
          </ac:spMkLst>
        </pc:spChg>
        <pc:spChg chg="add mod">
          <ac:chgData name="Raman Chopra" userId="d7f567fdbafc404d" providerId="LiveId" clId="{63E66A4F-FC05-4749-8269-28CDF3F1E16C}" dt="2024-01-27T15:51:35.531" v="330" actId="207"/>
          <ac:spMkLst>
            <pc:docMk/>
            <pc:sldMk cId="1693401678" sldId="271"/>
            <ac:spMk id="3" creationId="{26565C64-7B7A-D7B8-7C00-5EE96467C589}"/>
          </ac:spMkLst>
        </pc:spChg>
        <pc:spChg chg="add mod">
          <ac:chgData name="Raman Chopra" userId="d7f567fdbafc404d" providerId="LiveId" clId="{63E66A4F-FC05-4749-8269-28CDF3F1E16C}" dt="2024-01-27T15:51:51.115" v="332" actId="207"/>
          <ac:spMkLst>
            <pc:docMk/>
            <pc:sldMk cId="1693401678" sldId="271"/>
            <ac:spMk id="4" creationId="{12431529-0C4C-628E-A537-3D8883AE004B}"/>
          </ac:spMkLst>
        </pc:spChg>
        <pc:spChg chg="add mod">
          <ac:chgData name="Raman Chopra" userId="d7f567fdbafc404d" providerId="LiveId" clId="{63E66A4F-FC05-4749-8269-28CDF3F1E16C}" dt="2024-01-27T15:51:04.883" v="328" actId="207"/>
          <ac:spMkLst>
            <pc:docMk/>
            <pc:sldMk cId="1693401678" sldId="271"/>
            <ac:spMk id="5" creationId="{64BD39B7-53C0-FB96-3E7B-71BB58246592}"/>
          </ac:spMkLst>
        </pc:spChg>
        <pc:spChg chg="add mod">
          <ac:chgData name="Raman Chopra" userId="d7f567fdbafc404d" providerId="LiveId" clId="{63E66A4F-FC05-4749-8269-28CDF3F1E16C}" dt="2024-01-27T15:51:43.652" v="331" actId="207"/>
          <ac:spMkLst>
            <pc:docMk/>
            <pc:sldMk cId="1693401678" sldId="271"/>
            <ac:spMk id="9" creationId="{100350CD-81A8-156C-63F8-B2425274B45A}"/>
          </ac:spMkLst>
        </pc:spChg>
        <pc:spChg chg="add mod">
          <ac:chgData name="Raman Chopra" userId="d7f567fdbafc404d" providerId="LiveId" clId="{63E66A4F-FC05-4749-8269-28CDF3F1E16C}" dt="2024-01-27T15:51:04.883" v="328" actId="207"/>
          <ac:spMkLst>
            <pc:docMk/>
            <pc:sldMk cId="1693401678" sldId="271"/>
            <ac:spMk id="11" creationId="{C5CEAEE1-F5FE-BEAA-768E-0EC43B578447}"/>
          </ac:spMkLst>
        </pc:spChg>
        <pc:spChg chg="add mod">
          <ac:chgData name="Raman Chopra" userId="d7f567fdbafc404d" providerId="LiveId" clId="{63E66A4F-FC05-4749-8269-28CDF3F1E16C}" dt="2024-01-27T15:52:09.036" v="334" actId="207"/>
          <ac:spMkLst>
            <pc:docMk/>
            <pc:sldMk cId="1693401678" sldId="271"/>
            <ac:spMk id="12" creationId="{AEAC8B99-3EDF-C51B-2A7A-D84EC0DF4D96}"/>
          </ac:spMkLst>
        </pc:spChg>
        <pc:spChg chg="add mod">
          <ac:chgData name="Raman Chopra" userId="d7f567fdbafc404d" providerId="LiveId" clId="{63E66A4F-FC05-4749-8269-28CDF3F1E16C}" dt="2024-01-27T15:51:04.883" v="328" actId="207"/>
          <ac:spMkLst>
            <pc:docMk/>
            <pc:sldMk cId="1693401678" sldId="271"/>
            <ac:spMk id="13" creationId="{1E9C8851-97C4-2CE0-3DB3-24D87BE21E26}"/>
          </ac:spMkLst>
        </pc:spChg>
        <pc:spChg chg="add mod">
          <ac:chgData name="Raman Chopra" userId="d7f567fdbafc404d" providerId="LiveId" clId="{63E66A4F-FC05-4749-8269-28CDF3F1E16C}" dt="2024-01-27T15:52:16.259" v="335" actId="207"/>
          <ac:spMkLst>
            <pc:docMk/>
            <pc:sldMk cId="1693401678" sldId="271"/>
            <ac:spMk id="14" creationId="{FD26DADC-4EE8-A141-3263-D201776D37B7}"/>
          </ac:spMkLst>
        </pc:spChg>
        <pc:spChg chg="add mod">
          <ac:chgData name="Raman Chopra" userId="d7f567fdbafc404d" providerId="LiveId" clId="{63E66A4F-FC05-4749-8269-28CDF3F1E16C}" dt="2024-01-27T15:50:42.390" v="326"/>
          <ac:spMkLst>
            <pc:docMk/>
            <pc:sldMk cId="1693401678" sldId="271"/>
            <ac:spMk id="15" creationId="{8BBB9D33-0517-7F0B-B67E-3AD362BEB9A1}"/>
          </ac:spMkLst>
        </pc:spChg>
        <pc:spChg chg="add mod">
          <ac:chgData name="Raman Chopra" userId="d7f567fdbafc404d" providerId="LiveId" clId="{63E66A4F-FC05-4749-8269-28CDF3F1E16C}" dt="2024-01-27T15:50:42.390" v="326"/>
          <ac:spMkLst>
            <pc:docMk/>
            <pc:sldMk cId="1693401678" sldId="271"/>
            <ac:spMk id="16" creationId="{93E81211-9B4F-C214-AB67-B4338A591552}"/>
          </ac:spMkLst>
        </pc:spChg>
        <pc:spChg chg="add mod">
          <ac:chgData name="Raman Chopra" userId="d7f567fdbafc404d" providerId="LiveId" clId="{63E66A4F-FC05-4749-8269-28CDF3F1E16C}" dt="2024-01-27T15:50:42.390" v="326"/>
          <ac:spMkLst>
            <pc:docMk/>
            <pc:sldMk cId="1693401678" sldId="271"/>
            <ac:spMk id="17" creationId="{D013C060-D18D-813A-6226-6B284873FCEE}"/>
          </ac:spMkLst>
        </pc:spChg>
        <pc:spChg chg="add mod">
          <ac:chgData name="Raman Chopra" userId="d7f567fdbafc404d" providerId="LiveId" clId="{63E66A4F-FC05-4749-8269-28CDF3F1E16C}" dt="2024-01-27T15:51:04.883" v="328" actId="207"/>
          <ac:spMkLst>
            <pc:docMk/>
            <pc:sldMk cId="1693401678" sldId="271"/>
            <ac:spMk id="18" creationId="{E98FD228-1E6B-4CAD-4C07-6EAB0D385D81}"/>
          </ac:spMkLst>
        </pc:spChg>
        <pc:spChg chg="add mod">
          <ac:chgData name="Raman Chopra" userId="d7f567fdbafc404d" providerId="LiveId" clId="{63E66A4F-FC05-4749-8269-28CDF3F1E16C}" dt="2024-01-27T15:51:59.139" v="333" actId="207"/>
          <ac:spMkLst>
            <pc:docMk/>
            <pc:sldMk cId="1693401678" sldId="271"/>
            <ac:spMk id="19" creationId="{5E44D133-E3B0-DA62-9895-E6075703B41B}"/>
          </ac:spMkLst>
        </pc:spChg>
        <pc:spChg chg="del">
          <ac:chgData name="Raman Chopra" userId="d7f567fdbafc404d" providerId="LiveId" clId="{63E66A4F-FC05-4749-8269-28CDF3F1E16C}" dt="2024-01-27T15:50:29.817" v="315" actId="478"/>
          <ac:spMkLst>
            <pc:docMk/>
            <pc:sldMk cId="1693401678" sldId="271"/>
            <ac:spMk id="35" creationId="{935A42E1-8722-4E3C-C87B-7F4BD9E625C1}"/>
          </ac:spMkLst>
        </pc:spChg>
        <pc:graphicFrameChg chg="del mod">
          <ac:chgData name="Raman Chopra" userId="d7f567fdbafc404d" providerId="LiveId" clId="{63E66A4F-FC05-4749-8269-28CDF3F1E16C}" dt="2024-01-27T15:50:24.943" v="314" actId="478"/>
          <ac:graphicFrameMkLst>
            <pc:docMk/>
            <pc:sldMk cId="1693401678" sldId="271"/>
            <ac:graphicFrameMk id="34" creationId="{3024D85F-881A-2F63-78BD-92E0E7D33AC0}"/>
          </ac:graphicFrameMkLst>
        </pc:graphicFrameChg>
      </pc:sldChg>
      <pc:sldChg chg="addSp delSp modSp add mod">
        <pc:chgData name="Raman Chopra" userId="d7f567fdbafc404d" providerId="LiveId" clId="{63E66A4F-FC05-4749-8269-28CDF3F1E16C}" dt="2024-01-29T04:20:15.856" v="1825" actId="1035"/>
        <pc:sldMkLst>
          <pc:docMk/>
          <pc:sldMk cId="2034961859" sldId="272"/>
        </pc:sldMkLst>
        <pc:spChg chg="add mod">
          <ac:chgData name="Raman Chopra" userId="d7f567fdbafc404d" providerId="LiveId" clId="{63E66A4F-FC05-4749-8269-28CDF3F1E16C}" dt="2024-01-27T15:53:24.863" v="337" actId="27636"/>
          <ac:spMkLst>
            <pc:docMk/>
            <pc:sldMk cId="2034961859" sldId="272"/>
            <ac:spMk id="2" creationId="{C59D6743-4187-35CE-7524-590CE1D2F27D}"/>
          </ac:spMkLst>
        </pc:spChg>
        <pc:spChg chg="add mod">
          <ac:chgData name="Raman Chopra" userId="d7f567fdbafc404d" providerId="LiveId" clId="{63E66A4F-FC05-4749-8269-28CDF3F1E16C}" dt="2024-01-27T15:53:24.782" v="336"/>
          <ac:spMkLst>
            <pc:docMk/>
            <pc:sldMk cId="2034961859" sldId="272"/>
            <ac:spMk id="3" creationId="{597C2DDA-9E91-E261-C3C2-03926403978E}"/>
          </ac:spMkLst>
        </pc:spChg>
        <pc:spChg chg="add mod">
          <ac:chgData name="Raman Chopra" userId="d7f567fdbafc404d" providerId="LiveId" clId="{63E66A4F-FC05-4749-8269-28CDF3F1E16C}" dt="2024-01-27T15:53:24.782" v="336"/>
          <ac:spMkLst>
            <pc:docMk/>
            <pc:sldMk cId="2034961859" sldId="272"/>
            <ac:spMk id="4" creationId="{EC1FC72A-71ED-DCDD-1C38-9537A704105E}"/>
          </ac:spMkLst>
        </pc:spChg>
        <pc:spChg chg="add mod">
          <ac:chgData name="Raman Chopra" userId="d7f567fdbafc404d" providerId="LiveId" clId="{63E66A4F-FC05-4749-8269-28CDF3F1E16C}" dt="2024-01-27T15:53:24.782" v="336"/>
          <ac:spMkLst>
            <pc:docMk/>
            <pc:sldMk cId="2034961859" sldId="272"/>
            <ac:spMk id="12" creationId="{4EA7BA4E-9EF1-2CC1-12D1-F2BA6BCB9E9D}"/>
          </ac:spMkLst>
        </pc:spChg>
        <pc:spChg chg="add mod">
          <ac:chgData name="Raman Chopra" userId="d7f567fdbafc404d" providerId="LiveId" clId="{63E66A4F-FC05-4749-8269-28CDF3F1E16C}" dt="2024-01-29T04:20:07.824" v="1803" actId="1035"/>
          <ac:spMkLst>
            <pc:docMk/>
            <pc:sldMk cId="2034961859" sldId="272"/>
            <ac:spMk id="13" creationId="{769110F2-304F-E1BB-E76C-6F1BC58FABE3}"/>
          </ac:spMkLst>
        </pc:spChg>
        <pc:spChg chg="add mod">
          <ac:chgData name="Raman Chopra" userId="d7f567fdbafc404d" providerId="LiveId" clId="{63E66A4F-FC05-4749-8269-28CDF3F1E16C}" dt="2024-01-29T04:19:55.971" v="1769" actId="20577"/>
          <ac:spMkLst>
            <pc:docMk/>
            <pc:sldMk cId="2034961859" sldId="272"/>
            <ac:spMk id="14" creationId="{B824CCCF-8F9E-92C9-C4B0-550ABD53B6A4}"/>
          </ac:spMkLst>
        </pc:spChg>
        <pc:spChg chg="add mod">
          <ac:chgData name="Raman Chopra" userId="d7f567fdbafc404d" providerId="LiveId" clId="{63E66A4F-FC05-4749-8269-28CDF3F1E16C}" dt="2024-01-29T04:20:15.856" v="1825" actId="1035"/>
          <ac:spMkLst>
            <pc:docMk/>
            <pc:sldMk cId="2034961859" sldId="272"/>
            <ac:spMk id="15" creationId="{E3B3C2A1-8A0B-5539-CE32-FAA69A65F5F5}"/>
          </ac:spMkLst>
        </pc:spChg>
        <pc:spChg chg="mod topLvl">
          <ac:chgData name="Raman Chopra" userId="d7f567fdbafc404d" providerId="LiveId" clId="{63E66A4F-FC05-4749-8269-28CDF3F1E16C}" dt="2024-01-27T15:55:08.779" v="398" actId="164"/>
          <ac:spMkLst>
            <pc:docMk/>
            <pc:sldMk cId="2034961859" sldId="272"/>
            <ac:spMk id="17" creationId="{03EF8119-3EA8-D0C4-E429-E5D85AD6BAF6}"/>
          </ac:spMkLst>
        </pc:spChg>
        <pc:spChg chg="mod topLvl">
          <ac:chgData name="Raman Chopra" userId="d7f567fdbafc404d" providerId="LiveId" clId="{63E66A4F-FC05-4749-8269-28CDF3F1E16C}" dt="2024-01-27T15:55:08.779" v="398" actId="164"/>
          <ac:spMkLst>
            <pc:docMk/>
            <pc:sldMk cId="2034961859" sldId="272"/>
            <ac:spMk id="18" creationId="{1503536A-C9A0-3C3C-8D6F-45B73AFF30A8}"/>
          </ac:spMkLst>
        </pc:spChg>
        <pc:spChg chg="mod topLvl">
          <ac:chgData name="Raman Chopra" userId="d7f567fdbafc404d" providerId="LiveId" clId="{63E66A4F-FC05-4749-8269-28CDF3F1E16C}" dt="2024-01-27T15:55:13.501" v="399" actId="164"/>
          <ac:spMkLst>
            <pc:docMk/>
            <pc:sldMk cId="2034961859" sldId="272"/>
            <ac:spMk id="20" creationId="{5DBE632A-8E26-42BD-77F9-6A4EF9E19EEB}"/>
          </ac:spMkLst>
        </pc:spChg>
        <pc:spChg chg="mod topLvl">
          <ac:chgData name="Raman Chopra" userId="d7f567fdbafc404d" providerId="LiveId" clId="{63E66A4F-FC05-4749-8269-28CDF3F1E16C}" dt="2024-01-27T15:55:13.501" v="399" actId="164"/>
          <ac:spMkLst>
            <pc:docMk/>
            <pc:sldMk cId="2034961859" sldId="272"/>
            <ac:spMk id="21" creationId="{4E94F52D-940B-EA4D-AF7E-BCDA1BA387FB}"/>
          </ac:spMkLst>
        </pc:spChg>
        <pc:spChg chg="mod topLvl">
          <ac:chgData name="Raman Chopra" userId="d7f567fdbafc404d" providerId="LiveId" clId="{63E66A4F-FC05-4749-8269-28CDF3F1E16C}" dt="2024-01-27T15:55:18.386" v="400" actId="164"/>
          <ac:spMkLst>
            <pc:docMk/>
            <pc:sldMk cId="2034961859" sldId="272"/>
            <ac:spMk id="23" creationId="{C018E0DD-6F38-1FF2-BA8E-E546D92CD961}"/>
          </ac:spMkLst>
        </pc:spChg>
        <pc:spChg chg="mod topLvl">
          <ac:chgData name="Raman Chopra" userId="d7f567fdbafc404d" providerId="LiveId" clId="{63E66A4F-FC05-4749-8269-28CDF3F1E16C}" dt="2024-01-27T15:55:18.386" v="400" actId="164"/>
          <ac:spMkLst>
            <pc:docMk/>
            <pc:sldMk cId="2034961859" sldId="272"/>
            <ac:spMk id="24" creationId="{F2232C89-6F4F-BD7E-FC3A-1679C0B8926F}"/>
          </ac:spMkLst>
        </pc:spChg>
        <pc:spChg chg="add mod">
          <ac:chgData name="Raman Chopra" userId="d7f567fdbafc404d" providerId="LiveId" clId="{63E66A4F-FC05-4749-8269-28CDF3F1E16C}" dt="2024-01-27T15:53:24.782" v="336"/>
          <ac:spMkLst>
            <pc:docMk/>
            <pc:sldMk cId="2034961859" sldId="272"/>
            <ac:spMk id="25" creationId="{93E902C3-A0FF-C9B8-F0BF-E09EADE94106}"/>
          </ac:spMkLst>
        </pc:spChg>
        <pc:spChg chg="add mod">
          <ac:chgData name="Raman Chopra" userId="d7f567fdbafc404d" providerId="LiveId" clId="{63E66A4F-FC05-4749-8269-28CDF3F1E16C}" dt="2024-01-27T15:53:24.782" v="336"/>
          <ac:spMkLst>
            <pc:docMk/>
            <pc:sldMk cId="2034961859" sldId="272"/>
            <ac:spMk id="26" creationId="{14DFBD7D-5674-90CC-A55D-548E1F987B68}"/>
          </ac:spMkLst>
        </pc:spChg>
        <pc:grpChg chg="add del mod">
          <ac:chgData name="Raman Chopra" userId="d7f567fdbafc404d" providerId="LiveId" clId="{63E66A4F-FC05-4749-8269-28CDF3F1E16C}" dt="2024-01-27T15:54:44.667" v="394" actId="165"/>
          <ac:grpSpMkLst>
            <pc:docMk/>
            <pc:sldMk cId="2034961859" sldId="272"/>
            <ac:grpSpMk id="16" creationId="{D569AD18-59F4-0154-833C-B01723909722}"/>
          </ac:grpSpMkLst>
        </pc:grpChg>
        <pc:grpChg chg="add del mod">
          <ac:chgData name="Raman Chopra" userId="d7f567fdbafc404d" providerId="LiveId" clId="{63E66A4F-FC05-4749-8269-28CDF3F1E16C}" dt="2024-01-27T15:54:44.667" v="394" actId="165"/>
          <ac:grpSpMkLst>
            <pc:docMk/>
            <pc:sldMk cId="2034961859" sldId="272"/>
            <ac:grpSpMk id="19" creationId="{026F9C8A-3DB9-F281-423F-B79D1EC9B14F}"/>
          </ac:grpSpMkLst>
        </pc:grpChg>
        <pc:grpChg chg="add del mod">
          <ac:chgData name="Raman Chopra" userId="d7f567fdbafc404d" providerId="LiveId" clId="{63E66A4F-FC05-4749-8269-28CDF3F1E16C}" dt="2024-01-27T15:54:44.667" v="394" actId="165"/>
          <ac:grpSpMkLst>
            <pc:docMk/>
            <pc:sldMk cId="2034961859" sldId="272"/>
            <ac:grpSpMk id="22" creationId="{C6492415-1E3B-9D76-EA6A-DEEB0B6DC37C}"/>
          </ac:grpSpMkLst>
        </pc:grpChg>
        <pc:grpChg chg="add mod">
          <ac:chgData name="Raman Chopra" userId="d7f567fdbafc404d" providerId="LiveId" clId="{63E66A4F-FC05-4749-8269-28CDF3F1E16C}" dt="2024-01-27T15:55:08.779" v="398" actId="164"/>
          <ac:grpSpMkLst>
            <pc:docMk/>
            <pc:sldMk cId="2034961859" sldId="272"/>
            <ac:grpSpMk id="27" creationId="{E00EED9B-804F-4376-791B-ACA4B1E86D1D}"/>
          </ac:grpSpMkLst>
        </pc:grpChg>
        <pc:grpChg chg="add mod">
          <ac:chgData name="Raman Chopra" userId="d7f567fdbafc404d" providerId="LiveId" clId="{63E66A4F-FC05-4749-8269-28CDF3F1E16C}" dt="2024-01-27T15:55:13.501" v="399" actId="164"/>
          <ac:grpSpMkLst>
            <pc:docMk/>
            <pc:sldMk cId="2034961859" sldId="272"/>
            <ac:grpSpMk id="28" creationId="{100E3F6C-6930-FD0A-95E1-16C43A2CF0AE}"/>
          </ac:grpSpMkLst>
        </pc:grpChg>
        <pc:grpChg chg="add mod">
          <ac:chgData name="Raman Chopra" userId="d7f567fdbafc404d" providerId="LiveId" clId="{63E66A4F-FC05-4749-8269-28CDF3F1E16C}" dt="2024-01-27T15:55:18.386" v="400" actId="164"/>
          <ac:grpSpMkLst>
            <pc:docMk/>
            <pc:sldMk cId="2034961859" sldId="272"/>
            <ac:grpSpMk id="29" creationId="{B6C8FADE-34F5-B590-84FB-5B9EDB50963E}"/>
          </ac:grpSpMkLst>
        </pc:grpChg>
        <pc:cxnChg chg="add mod">
          <ac:chgData name="Raman Chopra" userId="d7f567fdbafc404d" providerId="LiveId" clId="{63E66A4F-FC05-4749-8269-28CDF3F1E16C}" dt="2024-01-27T15:54:04.853" v="369" actId="208"/>
          <ac:cxnSpMkLst>
            <pc:docMk/>
            <pc:sldMk cId="2034961859" sldId="272"/>
            <ac:cxnSpMk id="5" creationId="{C4484FBC-659C-8C00-DA9E-19983D5ED3F3}"/>
          </ac:cxnSpMkLst>
        </pc:cxnChg>
        <pc:cxnChg chg="add mod">
          <ac:chgData name="Raman Chopra" userId="d7f567fdbafc404d" providerId="LiveId" clId="{63E66A4F-FC05-4749-8269-28CDF3F1E16C}" dt="2024-01-27T15:53:59.264" v="368" actId="208"/>
          <ac:cxnSpMkLst>
            <pc:docMk/>
            <pc:sldMk cId="2034961859" sldId="272"/>
            <ac:cxnSpMk id="9" creationId="{B127820F-1169-B4E1-BB55-28E26CA552D4}"/>
          </ac:cxnSpMkLst>
        </pc:cxnChg>
        <pc:cxnChg chg="add mod">
          <ac:chgData name="Raman Chopra" userId="d7f567fdbafc404d" providerId="LiveId" clId="{63E66A4F-FC05-4749-8269-28CDF3F1E16C}" dt="2024-01-27T15:53:42.406" v="338" actId="208"/>
          <ac:cxnSpMkLst>
            <pc:docMk/>
            <pc:sldMk cId="2034961859" sldId="272"/>
            <ac:cxnSpMk id="11" creationId="{DA8B942D-7413-7C4A-E45E-B53CECAC9EA7}"/>
          </ac:cxnSpMkLst>
        </pc:cxnChg>
      </pc:sldChg>
      <pc:sldChg chg="addSp modSp add mod">
        <pc:chgData name="Raman Chopra" userId="d7f567fdbafc404d" providerId="LiveId" clId="{63E66A4F-FC05-4749-8269-28CDF3F1E16C}" dt="2024-01-27T16:12:55.486" v="623" actId="207"/>
        <pc:sldMkLst>
          <pc:docMk/>
          <pc:sldMk cId="2616837750" sldId="273"/>
        </pc:sldMkLst>
        <pc:spChg chg="add mod">
          <ac:chgData name="Raman Chopra" userId="d7f567fdbafc404d" providerId="LiveId" clId="{63E66A4F-FC05-4749-8269-28CDF3F1E16C}" dt="2024-01-27T15:55:36.379" v="401"/>
          <ac:spMkLst>
            <pc:docMk/>
            <pc:sldMk cId="2616837750" sldId="273"/>
            <ac:spMk id="2" creationId="{4326FDB5-A081-0781-E55D-F41A99980707}"/>
          </ac:spMkLst>
        </pc:spChg>
        <pc:spChg chg="add mod">
          <ac:chgData name="Raman Chopra" userId="d7f567fdbafc404d" providerId="LiveId" clId="{63E66A4F-FC05-4749-8269-28CDF3F1E16C}" dt="2024-01-27T16:12:55.486" v="623" actId="207"/>
          <ac:spMkLst>
            <pc:docMk/>
            <pc:sldMk cId="2616837750" sldId="273"/>
            <ac:spMk id="3" creationId="{00E4978C-7095-4AFA-2CBC-A812344FC022}"/>
          </ac:spMkLst>
        </pc:spChg>
        <pc:spChg chg="add mod">
          <ac:chgData name="Raman Chopra" userId="d7f567fdbafc404d" providerId="LiveId" clId="{63E66A4F-FC05-4749-8269-28CDF3F1E16C}" dt="2024-01-27T15:55:36.379" v="401"/>
          <ac:spMkLst>
            <pc:docMk/>
            <pc:sldMk cId="2616837750" sldId="273"/>
            <ac:spMk id="4" creationId="{15CD06D6-AAC5-5329-2B16-DCB57B6A5B8B}"/>
          </ac:spMkLst>
        </pc:spChg>
        <pc:spChg chg="add mod">
          <ac:chgData name="Raman Chopra" userId="d7f567fdbafc404d" providerId="LiveId" clId="{63E66A4F-FC05-4749-8269-28CDF3F1E16C}" dt="2024-01-27T15:55:36.379" v="401"/>
          <ac:spMkLst>
            <pc:docMk/>
            <pc:sldMk cId="2616837750" sldId="273"/>
            <ac:spMk id="5" creationId="{C9DE1B4A-34FA-4D9D-8824-7ABEAE0C7000}"/>
          </ac:spMkLst>
        </pc:spChg>
        <pc:spChg chg="add mod">
          <ac:chgData name="Raman Chopra" userId="d7f567fdbafc404d" providerId="LiveId" clId="{63E66A4F-FC05-4749-8269-28CDF3F1E16C}" dt="2024-01-27T15:55:36.379" v="401"/>
          <ac:spMkLst>
            <pc:docMk/>
            <pc:sldMk cId="2616837750" sldId="273"/>
            <ac:spMk id="9" creationId="{CC648321-0C47-05ED-BF28-8FE23D13AC5D}"/>
          </ac:spMkLst>
        </pc:spChg>
        <pc:spChg chg="add mod">
          <ac:chgData name="Raman Chopra" userId="d7f567fdbafc404d" providerId="LiveId" clId="{63E66A4F-FC05-4749-8269-28CDF3F1E16C}" dt="2024-01-27T15:55:36.379" v="401"/>
          <ac:spMkLst>
            <pc:docMk/>
            <pc:sldMk cId="2616837750" sldId="273"/>
            <ac:spMk id="11" creationId="{25C4C3EE-D02F-B5C2-6860-28C85F980ED5}"/>
          </ac:spMkLst>
        </pc:spChg>
        <pc:grpChg chg="add mod">
          <ac:chgData name="Raman Chopra" userId="d7f567fdbafc404d" providerId="LiveId" clId="{63E66A4F-FC05-4749-8269-28CDF3F1E16C}" dt="2024-01-27T15:55:36.379" v="401"/>
          <ac:grpSpMkLst>
            <pc:docMk/>
            <pc:sldMk cId="2616837750" sldId="273"/>
            <ac:grpSpMk id="12" creationId="{28AD0087-C33D-A034-6911-19C286E0F2F5}"/>
          </ac:grpSpMkLst>
        </pc:grpChg>
        <pc:grpChg chg="mod">
          <ac:chgData name="Raman Chopra" userId="d7f567fdbafc404d" providerId="LiveId" clId="{63E66A4F-FC05-4749-8269-28CDF3F1E16C}" dt="2024-01-27T15:55:36.379" v="401"/>
          <ac:grpSpMkLst>
            <pc:docMk/>
            <pc:sldMk cId="2616837750" sldId="273"/>
            <ac:grpSpMk id="13" creationId="{D8DCB130-4B1F-45C0-850F-8602A1BA85C8}"/>
          </ac:grpSpMkLst>
        </pc:grpChg>
        <pc:grpChg chg="add mod">
          <ac:chgData name="Raman Chopra" userId="d7f567fdbafc404d" providerId="LiveId" clId="{63E66A4F-FC05-4749-8269-28CDF3F1E16C}" dt="2024-01-27T15:55:36.379" v="401"/>
          <ac:grpSpMkLst>
            <pc:docMk/>
            <pc:sldMk cId="2616837750" sldId="273"/>
            <ac:grpSpMk id="18" creationId="{62EBFB58-E0C9-03AF-8582-320D047DACCF}"/>
          </ac:grpSpMkLst>
        </pc:grpChg>
        <pc:grpChg chg="mod">
          <ac:chgData name="Raman Chopra" userId="d7f567fdbafc404d" providerId="LiveId" clId="{63E66A4F-FC05-4749-8269-28CDF3F1E16C}" dt="2024-01-27T15:55:36.379" v="401"/>
          <ac:grpSpMkLst>
            <pc:docMk/>
            <pc:sldMk cId="2616837750" sldId="273"/>
            <ac:grpSpMk id="19" creationId="{57DEA34F-138F-3DFB-3BB0-AB24E70993C2}"/>
          </ac:grpSpMkLst>
        </pc:grpChg>
        <pc:grpChg chg="add mod">
          <ac:chgData name="Raman Chopra" userId="d7f567fdbafc404d" providerId="LiveId" clId="{63E66A4F-FC05-4749-8269-28CDF3F1E16C}" dt="2024-01-27T15:55:36.379" v="401"/>
          <ac:grpSpMkLst>
            <pc:docMk/>
            <pc:sldMk cId="2616837750" sldId="273"/>
            <ac:grpSpMk id="24" creationId="{AE843ED6-9A74-8EFE-57D3-1E0585AD6E04}"/>
          </ac:grpSpMkLst>
        </pc:grpChg>
        <pc:grpChg chg="mod">
          <ac:chgData name="Raman Chopra" userId="d7f567fdbafc404d" providerId="LiveId" clId="{63E66A4F-FC05-4749-8269-28CDF3F1E16C}" dt="2024-01-27T15:55:36.379" v="401"/>
          <ac:grpSpMkLst>
            <pc:docMk/>
            <pc:sldMk cId="2616837750" sldId="273"/>
            <ac:grpSpMk id="25" creationId="{C425563F-F7EF-18BA-A409-22349760D50D}"/>
          </ac:grpSpMkLst>
        </pc:grpChg>
        <pc:grpChg chg="mod">
          <ac:chgData name="Raman Chopra" userId="d7f567fdbafc404d" providerId="LiveId" clId="{63E66A4F-FC05-4749-8269-28CDF3F1E16C}" dt="2024-01-27T15:55:36.379" v="401"/>
          <ac:grpSpMkLst>
            <pc:docMk/>
            <pc:sldMk cId="2616837750" sldId="273"/>
            <ac:grpSpMk id="26" creationId="{A8C661BB-E320-77A1-9C12-FE6BE7072397}"/>
          </ac:grpSpMkLst>
        </pc:grpChg>
        <pc:grpChg chg="mod">
          <ac:chgData name="Raman Chopra" userId="d7f567fdbafc404d" providerId="LiveId" clId="{63E66A4F-FC05-4749-8269-28CDF3F1E16C}" dt="2024-01-27T15:55:36.379" v="401"/>
          <ac:grpSpMkLst>
            <pc:docMk/>
            <pc:sldMk cId="2616837750" sldId="273"/>
            <ac:grpSpMk id="27" creationId="{EFB3212D-3336-FAB1-9B18-412A8956BFEC}"/>
          </ac:grpSpMkLst>
        </pc:grpChg>
        <pc:grpChg chg="mod">
          <ac:chgData name="Raman Chopra" userId="d7f567fdbafc404d" providerId="LiveId" clId="{63E66A4F-FC05-4749-8269-28CDF3F1E16C}" dt="2024-01-27T15:55:36.379" v="401"/>
          <ac:grpSpMkLst>
            <pc:docMk/>
            <pc:sldMk cId="2616837750" sldId="273"/>
            <ac:grpSpMk id="32" creationId="{3B20042D-462D-B8F0-77A8-98C06F600CB7}"/>
          </ac:grpSpMkLst>
        </pc:grpChg>
        <pc:cxnChg chg="mod">
          <ac:chgData name="Raman Chopra" userId="d7f567fdbafc404d" providerId="LiveId" clId="{63E66A4F-FC05-4749-8269-28CDF3F1E16C}" dt="2024-01-27T16:12:10.149" v="618" actId="208"/>
          <ac:cxnSpMkLst>
            <pc:docMk/>
            <pc:sldMk cId="2616837750" sldId="273"/>
            <ac:cxnSpMk id="14" creationId="{414B2F9D-501F-AAA6-9A29-AB2B7A84E0D1}"/>
          </ac:cxnSpMkLst>
        </pc:cxnChg>
        <pc:cxnChg chg="mod">
          <ac:chgData name="Raman Chopra" userId="d7f567fdbafc404d" providerId="LiveId" clId="{63E66A4F-FC05-4749-8269-28CDF3F1E16C}" dt="2024-01-27T16:12:10.149" v="618" actId="208"/>
          <ac:cxnSpMkLst>
            <pc:docMk/>
            <pc:sldMk cId="2616837750" sldId="273"/>
            <ac:cxnSpMk id="15" creationId="{DCF5D992-2A80-2B56-D3A0-6036BCAFE037}"/>
          </ac:cxnSpMkLst>
        </pc:cxnChg>
        <pc:cxnChg chg="mod">
          <ac:chgData name="Raman Chopra" userId="d7f567fdbafc404d" providerId="LiveId" clId="{63E66A4F-FC05-4749-8269-28CDF3F1E16C}" dt="2024-01-27T16:12:10.149" v="618" actId="208"/>
          <ac:cxnSpMkLst>
            <pc:docMk/>
            <pc:sldMk cId="2616837750" sldId="273"/>
            <ac:cxnSpMk id="16" creationId="{1C45F794-30F2-5C97-1313-D3C8E806A8F5}"/>
          </ac:cxnSpMkLst>
        </pc:cxnChg>
        <pc:cxnChg chg="mod">
          <ac:chgData name="Raman Chopra" userId="d7f567fdbafc404d" providerId="LiveId" clId="{63E66A4F-FC05-4749-8269-28CDF3F1E16C}" dt="2024-01-27T16:12:10.149" v="618" actId="208"/>
          <ac:cxnSpMkLst>
            <pc:docMk/>
            <pc:sldMk cId="2616837750" sldId="273"/>
            <ac:cxnSpMk id="17" creationId="{AE68EA86-E805-1213-F7E6-9A29051D13E4}"/>
          </ac:cxnSpMkLst>
        </pc:cxnChg>
        <pc:cxnChg chg="mod">
          <ac:chgData name="Raman Chopra" userId="d7f567fdbafc404d" providerId="LiveId" clId="{63E66A4F-FC05-4749-8269-28CDF3F1E16C}" dt="2024-01-27T16:12:12.173" v="619" actId="208"/>
          <ac:cxnSpMkLst>
            <pc:docMk/>
            <pc:sldMk cId="2616837750" sldId="273"/>
            <ac:cxnSpMk id="20" creationId="{8BD9F6E9-2605-4C11-88D3-014132EE8FB3}"/>
          </ac:cxnSpMkLst>
        </pc:cxnChg>
        <pc:cxnChg chg="mod">
          <ac:chgData name="Raman Chopra" userId="d7f567fdbafc404d" providerId="LiveId" clId="{63E66A4F-FC05-4749-8269-28CDF3F1E16C}" dt="2024-01-27T16:12:12.173" v="619" actId="208"/>
          <ac:cxnSpMkLst>
            <pc:docMk/>
            <pc:sldMk cId="2616837750" sldId="273"/>
            <ac:cxnSpMk id="21" creationId="{32188715-B72D-AD14-49A4-371EDE08C8F2}"/>
          </ac:cxnSpMkLst>
        </pc:cxnChg>
        <pc:cxnChg chg="mod">
          <ac:chgData name="Raman Chopra" userId="d7f567fdbafc404d" providerId="LiveId" clId="{63E66A4F-FC05-4749-8269-28CDF3F1E16C}" dt="2024-01-27T16:12:12.173" v="619" actId="208"/>
          <ac:cxnSpMkLst>
            <pc:docMk/>
            <pc:sldMk cId="2616837750" sldId="273"/>
            <ac:cxnSpMk id="22" creationId="{82878D7F-576A-3A38-17FD-70D8BC29DF0A}"/>
          </ac:cxnSpMkLst>
        </pc:cxnChg>
        <pc:cxnChg chg="mod">
          <ac:chgData name="Raman Chopra" userId="d7f567fdbafc404d" providerId="LiveId" clId="{63E66A4F-FC05-4749-8269-28CDF3F1E16C}" dt="2024-01-27T16:12:12.173" v="619" actId="208"/>
          <ac:cxnSpMkLst>
            <pc:docMk/>
            <pc:sldMk cId="2616837750" sldId="273"/>
            <ac:cxnSpMk id="23" creationId="{A075ECB7-73C6-0A31-6E3A-CC2D2C442225}"/>
          </ac:cxnSpMkLst>
        </pc:cxnChg>
        <pc:cxnChg chg="mod">
          <ac:chgData name="Raman Chopra" userId="d7f567fdbafc404d" providerId="LiveId" clId="{63E66A4F-FC05-4749-8269-28CDF3F1E16C}" dt="2024-01-27T16:12:14.769" v="620" actId="208"/>
          <ac:cxnSpMkLst>
            <pc:docMk/>
            <pc:sldMk cId="2616837750" sldId="273"/>
            <ac:cxnSpMk id="28" creationId="{12AFCA56-B296-9FA0-15E7-1B2E06C43D13}"/>
          </ac:cxnSpMkLst>
        </pc:cxnChg>
        <pc:cxnChg chg="mod">
          <ac:chgData name="Raman Chopra" userId="d7f567fdbafc404d" providerId="LiveId" clId="{63E66A4F-FC05-4749-8269-28CDF3F1E16C}" dt="2024-01-27T16:12:14.769" v="620" actId="208"/>
          <ac:cxnSpMkLst>
            <pc:docMk/>
            <pc:sldMk cId="2616837750" sldId="273"/>
            <ac:cxnSpMk id="29" creationId="{3728A172-6DE4-B669-0BFB-E148C3A8C929}"/>
          </ac:cxnSpMkLst>
        </pc:cxnChg>
        <pc:cxnChg chg="mod">
          <ac:chgData name="Raman Chopra" userId="d7f567fdbafc404d" providerId="LiveId" clId="{63E66A4F-FC05-4749-8269-28CDF3F1E16C}" dt="2024-01-27T16:12:14.769" v="620" actId="208"/>
          <ac:cxnSpMkLst>
            <pc:docMk/>
            <pc:sldMk cId="2616837750" sldId="273"/>
            <ac:cxnSpMk id="30" creationId="{6AFBF19A-4C18-F7D2-2F53-7E9D4E0E6C64}"/>
          </ac:cxnSpMkLst>
        </pc:cxnChg>
        <pc:cxnChg chg="mod">
          <ac:chgData name="Raman Chopra" userId="d7f567fdbafc404d" providerId="LiveId" clId="{63E66A4F-FC05-4749-8269-28CDF3F1E16C}" dt="2024-01-27T16:12:14.769" v="620" actId="208"/>
          <ac:cxnSpMkLst>
            <pc:docMk/>
            <pc:sldMk cId="2616837750" sldId="273"/>
            <ac:cxnSpMk id="31" creationId="{013BA7F1-F970-8525-F004-54DC565F42B0}"/>
          </ac:cxnSpMkLst>
        </pc:cxnChg>
        <pc:cxnChg chg="mod">
          <ac:chgData name="Raman Chopra" userId="d7f567fdbafc404d" providerId="LiveId" clId="{63E66A4F-FC05-4749-8269-28CDF3F1E16C}" dt="2024-01-27T16:12:14.769" v="620" actId="208"/>
          <ac:cxnSpMkLst>
            <pc:docMk/>
            <pc:sldMk cId="2616837750" sldId="273"/>
            <ac:cxnSpMk id="34" creationId="{A5151BF1-EFD7-ADD7-9931-C94627EEE0B5}"/>
          </ac:cxnSpMkLst>
        </pc:cxnChg>
        <pc:cxnChg chg="mod">
          <ac:chgData name="Raman Chopra" userId="d7f567fdbafc404d" providerId="LiveId" clId="{63E66A4F-FC05-4749-8269-28CDF3F1E16C}" dt="2024-01-27T16:12:14.769" v="620" actId="208"/>
          <ac:cxnSpMkLst>
            <pc:docMk/>
            <pc:sldMk cId="2616837750" sldId="273"/>
            <ac:cxnSpMk id="35" creationId="{F2A7E147-A530-777C-961C-E3B6F7F83A12}"/>
          </ac:cxnSpMkLst>
        </pc:cxnChg>
        <pc:cxnChg chg="mod">
          <ac:chgData name="Raman Chopra" userId="d7f567fdbafc404d" providerId="LiveId" clId="{63E66A4F-FC05-4749-8269-28CDF3F1E16C}" dt="2024-01-27T16:12:14.769" v="620" actId="208"/>
          <ac:cxnSpMkLst>
            <pc:docMk/>
            <pc:sldMk cId="2616837750" sldId="273"/>
            <ac:cxnSpMk id="36" creationId="{9D84CF9A-4600-E13B-B00E-33F028E6F4D1}"/>
          </ac:cxnSpMkLst>
        </pc:cxnChg>
        <pc:cxnChg chg="mod">
          <ac:chgData name="Raman Chopra" userId="d7f567fdbafc404d" providerId="LiveId" clId="{63E66A4F-FC05-4749-8269-28CDF3F1E16C}" dt="2024-01-27T16:12:14.769" v="620" actId="208"/>
          <ac:cxnSpMkLst>
            <pc:docMk/>
            <pc:sldMk cId="2616837750" sldId="273"/>
            <ac:cxnSpMk id="37" creationId="{8598C903-81CF-4801-725E-6CFB4529D73C}"/>
          </ac:cxnSpMkLst>
        </pc:cxnChg>
      </pc:sldChg>
      <pc:sldChg chg="addSp delSp modSp add mod">
        <pc:chgData name="Raman Chopra" userId="d7f567fdbafc404d" providerId="LiveId" clId="{63E66A4F-FC05-4749-8269-28CDF3F1E16C}" dt="2024-01-27T16:11:59.628" v="616" actId="164"/>
        <pc:sldMkLst>
          <pc:docMk/>
          <pc:sldMk cId="2303229821" sldId="274"/>
        </pc:sldMkLst>
        <pc:spChg chg="add mod">
          <ac:chgData name="Raman Chopra" userId="d7f567fdbafc404d" providerId="LiveId" clId="{63E66A4F-FC05-4749-8269-28CDF3F1E16C}" dt="2024-01-27T15:55:48.522" v="402"/>
          <ac:spMkLst>
            <pc:docMk/>
            <pc:sldMk cId="2303229821" sldId="274"/>
            <ac:spMk id="2" creationId="{EE90780E-C0A4-D13C-EAE1-2587E8922336}"/>
          </ac:spMkLst>
        </pc:spChg>
        <pc:spChg chg="mod topLvl">
          <ac:chgData name="Raman Chopra" userId="d7f567fdbafc404d" providerId="LiveId" clId="{63E66A4F-FC05-4749-8269-28CDF3F1E16C}" dt="2024-01-27T16:11:44.368" v="612" actId="164"/>
          <ac:spMkLst>
            <pc:docMk/>
            <pc:sldMk cId="2303229821" sldId="274"/>
            <ac:spMk id="4" creationId="{519B2CAD-7F17-BEAA-34CF-87D68B591501}"/>
          </ac:spMkLst>
        </pc:spChg>
        <pc:spChg chg="mod topLvl">
          <ac:chgData name="Raman Chopra" userId="d7f567fdbafc404d" providerId="LiveId" clId="{63E66A4F-FC05-4749-8269-28CDF3F1E16C}" dt="2024-01-27T16:11:44.368" v="612" actId="164"/>
          <ac:spMkLst>
            <pc:docMk/>
            <pc:sldMk cId="2303229821" sldId="274"/>
            <ac:spMk id="5" creationId="{5FEEDC92-F339-D4FB-38C7-09C78C8C2830}"/>
          </ac:spMkLst>
        </pc:spChg>
        <pc:spChg chg="mod topLvl">
          <ac:chgData name="Raman Chopra" userId="d7f567fdbafc404d" providerId="LiveId" clId="{63E66A4F-FC05-4749-8269-28CDF3F1E16C}" dt="2024-01-27T16:11:47.890" v="613" actId="164"/>
          <ac:spMkLst>
            <pc:docMk/>
            <pc:sldMk cId="2303229821" sldId="274"/>
            <ac:spMk id="11" creationId="{989C2DD7-D9C7-AC85-9620-4E296371109D}"/>
          </ac:spMkLst>
        </pc:spChg>
        <pc:spChg chg="mod topLvl">
          <ac:chgData name="Raman Chopra" userId="d7f567fdbafc404d" providerId="LiveId" clId="{63E66A4F-FC05-4749-8269-28CDF3F1E16C}" dt="2024-01-27T16:11:47.890" v="613" actId="164"/>
          <ac:spMkLst>
            <pc:docMk/>
            <pc:sldMk cId="2303229821" sldId="274"/>
            <ac:spMk id="12" creationId="{0215888E-FCF6-C9FA-9DAA-1D7ADF6FCFAA}"/>
          </ac:spMkLst>
        </pc:spChg>
        <pc:spChg chg="mod topLvl">
          <ac:chgData name="Raman Chopra" userId="d7f567fdbafc404d" providerId="LiveId" clId="{63E66A4F-FC05-4749-8269-28CDF3F1E16C}" dt="2024-01-27T16:11:51.391" v="614" actId="164"/>
          <ac:spMkLst>
            <pc:docMk/>
            <pc:sldMk cId="2303229821" sldId="274"/>
            <ac:spMk id="14" creationId="{58D67957-3867-F0E9-29BA-8FB3AD3F3BB6}"/>
          </ac:spMkLst>
        </pc:spChg>
        <pc:spChg chg="mod topLvl">
          <ac:chgData name="Raman Chopra" userId="d7f567fdbafc404d" providerId="LiveId" clId="{63E66A4F-FC05-4749-8269-28CDF3F1E16C}" dt="2024-01-27T16:11:51.391" v="614" actId="164"/>
          <ac:spMkLst>
            <pc:docMk/>
            <pc:sldMk cId="2303229821" sldId="274"/>
            <ac:spMk id="15" creationId="{9A48304D-A92A-1DAC-B5C4-0BDC3291633A}"/>
          </ac:spMkLst>
        </pc:spChg>
        <pc:spChg chg="mod topLvl">
          <ac:chgData name="Raman Chopra" userId="d7f567fdbafc404d" providerId="LiveId" clId="{63E66A4F-FC05-4749-8269-28CDF3F1E16C}" dt="2024-01-27T16:11:59.628" v="616" actId="164"/>
          <ac:spMkLst>
            <pc:docMk/>
            <pc:sldMk cId="2303229821" sldId="274"/>
            <ac:spMk id="17" creationId="{0760DAE5-09FE-2CF8-9116-24DB01BB59C8}"/>
          </ac:spMkLst>
        </pc:spChg>
        <pc:spChg chg="mod topLvl">
          <ac:chgData name="Raman Chopra" userId="d7f567fdbafc404d" providerId="LiveId" clId="{63E66A4F-FC05-4749-8269-28CDF3F1E16C}" dt="2024-01-27T16:11:59.628" v="616" actId="164"/>
          <ac:spMkLst>
            <pc:docMk/>
            <pc:sldMk cId="2303229821" sldId="274"/>
            <ac:spMk id="18" creationId="{3FB47C78-E682-7382-8A27-307602FDCA98}"/>
          </ac:spMkLst>
        </pc:spChg>
        <pc:spChg chg="mod topLvl">
          <ac:chgData name="Raman Chopra" userId="d7f567fdbafc404d" providerId="LiveId" clId="{63E66A4F-FC05-4749-8269-28CDF3F1E16C}" dt="2024-01-27T16:11:55.473" v="615" actId="164"/>
          <ac:spMkLst>
            <pc:docMk/>
            <pc:sldMk cId="2303229821" sldId="274"/>
            <ac:spMk id="20" creationId="{122CE7E3-09B8-3783-DF19-636F57539139}"/>
          </ac:spMkLst>
        </pc:spChg>
        <pc:spChg chg="mod topLvl">
          <ac:chgData name="Raman Chopra" userId="d7f567fdbafc404d" providerId="LiveId" clId="{63E66A4F-FC05-4749-8269-28CDF3F1E16C}" dt="2024-01-27T16:11:55.473" v="615" actId="164"/>
          <ac:spMkLst>
            <pc:docMk/>
            <pc:sldMk cId="2303229821" sldId="274"/>
            <ac:spMk id="21" creationId="{026CF093-A2D4-D13C-7089-B6D99A4E8139}"/>
          </ac:spMkLst>
        </pc:spChg>
        <pc:spChg chg="add mod">
          <ac:chgData name="Raman Chopra" userId="d7f567fdbafc404d" providerId="LiveId" clId="{63E66A4F-FC05-4749-8269-28CDF3F1E16C}" dt="2024-01-27T15:55:48.522" v="402"/>
          <ac:spMkLst>
            <pc:docMk/>
            <pc:sldMk cId="2303229821" sldId="274"/>
            <ac:spMk id="22" creationId="{5506FB6B-C2C4-405B-7F29-E2B3EB92AA15}"/>
          </ac:spMkLst>
        </pc:spChg>
        <pc:spChg chg="add mod">
          <ac:chgData name="Raman Chopra" userId="d7f567fdbafc404d" providerId="LiveId" clId="{63E66A4F-FC05-4749-8269-28CDF3F1E16C}" dt="2024-01-27T15:55:48.522" v="402"/>
          <ac:spMkLst>
            <pc:docMk/>
            <pc:sldMk cId="2303229821" sldId="274"/>
            <ac:spMk id="23" creationId="{0DF65864-676B-72DD-7EDE-9E3D809718EC}"/>
          </ac:spMkLst>
        </pc:spChg>
        <pc:spChg chg="add mod">
          <ac:chgData name="Raman Chopra" userId="d7f567fdbafc404d" providerId="LiveId" clId="{63E66A4F-FC05-4749-8269-28CDF3F1E16C}" dt="2024-01-27T15:55:48.522" v="402"/>
          <ac:spMkLst>
            <pc:docMk/>
            <pc:sldMk cId="2303229821" sldId="274"/>
            <ac:spMk id="24" creationId="{C60BF058-9C82-D591-66C1-26C23A4428DF}"/>
          </ac:spMkLst>
        </pc:spChg>
        <pc:spChg chg="add mod">
          <ac:chgData name="Raman Chopra" userId="d7f567fdbafc404d" providerId="LiveId" clId="{63E66A4F-FC05-4749-8269-28CDF3F1E16C}" dt="2024-01-27T15:55:48.522" v="402"/>
          <ac:spMkLst>
            <pc:docMk/>
            <pc:sldMk cId="2303229821" sldId="274"/>
            <ac:spMk id="25" creationId="{5E611FEF-09BA-63AD-A82A-C580D0FA72F5}"/>
          </ac:spMkLst>
        </pc:spChg>
        <pc:spChg chg="add mod">
          <ac:chgData name="Raman Chopra" userId="d7f567fdbafc404d" providerId="LiveId" clId="{63E66A4F-FC05-4749-8269-28CDF3F1E16C}" dt="2024-01-27T15:55:48.522" v="402"/>
          <ac:spMkLst>
            <pc:docMk/>
            <pc:sldMk cId="2303229821" sldId="274"/>
            <ac:spMk id="26" creationId="{D0C1E31C-356B-EF1D-AF48-49CCD35B8FA0}"/>
          </ac:spMkLst>
        </pc:spChg>
        <pc:spChg chg="add mod">
          <ac:chgData name="Raman Chopra" userId="d7f567fdbafc404d" providerId="LiveId" clId="{63E66A4F-FC05-4749-8269-28CDF3F1E16C}" dt="2024-01-27T15:55:48.522" v="402"/>
          <ac:spMkLst>
            <pc:docMk/>
            <pc:sldMk cId="2303229821" sldId="274"/>
            <ac:spMk id="27" creationId="{FCBB4BDA-9577-4E9F-4A8F-3A7AA957A0B3}"/>
          </ac:spMkLst>
        </pc:spChg>
        <pc:spChg chg="add mod">
          <ac:chgData name="Raman Chopra" userId="d7f567fdbafc404d" providerId="LiveId" clId="{63E66A4F-FC05-4749-8269-28CDF3F1E16C}" dt="2024-01-27T15:55:48.522" v="402"/>
          <ac:spMkLst>
            <pc:docMk/>
            <pc:sldMk cId="2303229821" sldId="274"/>
            <ac:spMk id="28" creationId="{1ED7E484-5F89-C3AF-44E3-E664F92F3FAA}"/>
          </ac:spMkLst>
        </pc:spChg>
        <pc:grpChg chg="add del mod">
          <ac:chgData name="Raman Chopra" userId="d7f567fdbafc404d" providerId="LiveId" clId="{63E66A4F-FC05-4749-8269-28CDF3F1E16C}" dt="2024-01-27T16:09:46.843" v="526" actId="165"/>
          <ac:grpSpMkLst>
            <pc:docMk/>
            <pc:sldMk cId="2303229821" sldId="274"/>
            <ac:grpSpMk id="3" creationId="{671C1244-AC61-3F1E-FE14-85518E6E1DA0}"/>
          </ac:grpSpMkLst>
        </pc:grpChg>
        <pc:grpChg chg="add del mod">
          <ac:chgData name="Raman Chopra" userId="d7f567fdbafc404d" providerId="LiveId" clId="{63E66A4F-FC05-4749-8269-28CDF3F1E16C}" dt="2024-01-27T16:09:52.989" v="527" actId="165"/>
          <ac:grpSpMkLst>
            <pc:docMk/>
            <pc:sldMk cId="2303229821" sldId="274"/>
            <ac:grpSpMk id="9" creationId="{001194FF-B12F-6AD2-A88A-F0AA471B1BDE}"/>
          </ac:grpSpMkLst>
        </pc:grpChg>
        <pc:grpChg chg="add del mod">
          <ac:chgData name="Raman Chopra" userId="d7f567fdbafc404d" providerId="LiveId" clId="{63E66A4F-FC05-4749-8269-28CDF3F1E16C}" dt="2024-01-27T16:09:56.205" v="528" actId="165"/>
          <ac:grpSpMkLst>
            <pc:docMk/>
            <pc:sldMk cId="2303229821" sldId="274"/>
            <ac:grpSpMk id="13" creationId="{1F416A91-8555-CDF1-65DE-B51D47FB5D27}"/>
          </ac:grpSpMkLst>
        </pc:grpChg>
        <pc:grpChg chg="add del mod">
          <ac:chgData name="Raman Chopra" userId="d7f567fdbafc404d" providerId="LiveId" clId="{63E66A4F-FC05-4749-8269-28CDF3F1E16C}" dt="2024-01-27T16:09:58.853" v="529" actId="165"/>
          <ac:grpSpMkLst>
            <pc:docMk/>
            <pc:sldMk cId="2303229821" sldId="274"/>
            <ac:grpSpMk id="16" creationId="{D574F075-4FC8-2427-DEF1-D00F199D8293}"/>
          </ac:grpSpMkLst>
        </pc:grpChg>
        <pc:grpChg chg="add del mod">
          <ac:chgData name="Raman Chopra" userId="d7f567fdbafc404d" providerId="LiveId" clId="{63E66A4F-FC05-4749-8269-28CDF3F1E16C}" dt="2024-01-27T16:10:01.995" v="530" actId="165"/>
          <ac:grpSpMkLst>
            <pc:docMk/>
            <pc:sldMk cId="2303229821" sldId="274"/>
            <ac:grpSpMk id="19" creationId="{5A2A45A2-E1A0-849C-293C-2AE5BEFEA5E6}"/>
          </ac:grpSpMkLst>
        </pc:grpChg>
        <pc:grpChg chg="add mod">
          <ac:chgData name="Raman Chopra" userId="d7f567fdbafc404d" providerId="LiveId" clId="{63E66A4F-FC05-4749-8269-28CDF3F1E16C}" dt="2024-01-27T16:11:44.368" v="612" actId="164"/>
          <ac:grpSpMkLst>
            <pc:docMk/>
            <pc:sldMk cId="2303229821" sldId="274"/>
            <ac:grpSpMk id="29" creationId="{79CCF1C3-557F-60DB-0BC6-B3FBB511FDE2}"/>
          </ac:grpSpMkLst>
        </pc:grpChg>
        <pc:grpChg chg="add mod">
          <ac:chgData name="Raman Chopra" userId="d7f567fdbafc404d" providerId="LiveId" clId="{63E66A4F-FC05-4749-8269-28CDF3F1E16C}" dt="2024-01-27T16:11:47.890" v="613" actId="164"/>
          <ac:grpSpMkLst>
            <pc:docMk/>
            <pc:sldMk cId="2303229821" sldId="274"/>
            <ac:grpSpMk id="30" creationId="{96337DE4-4ADD-15B8-6636-C815539AF982}"/>
          </ac:grpSpMkLst>
        </pc:grpChg>
        <pc:grpChg chg="add mod">
          <ac:chgData name="Raman Chopra" userId="d7f567fdbafc404d" providerId="LiveId" clId="{63E66A4F-FC05-4749-8269-28CDF3F1E16C}" dt="2024-01-27T16:11:51.391" v="614" actId="164"/>
          <ac:grpSpMkLst>
            <pc:docMk/>
            <pc:sldMk cId="2303229821" sldId="274"/>
            <ac:grpSpMk id="31" creationId="{6B93CCD2-20A0-C304-9399-D565393A34AC}"/>
          </ac:grpSpMkLst>
        </pc:grpChg>
        <pc:grpChg chg="add mod">
          <ac:chgData name="Raman Chopra" userId="d7f567fdbafc404d" providerId="LiveId" clId="{63E66A4F-FC05-4749-8269-28CDF3F1E16C}" dt="2024-01-27T16:11:55.473" v="615" actId="164"/>
          <ac:grpSpMkLst>
            <pc:docMk/>
            <pc:sldMk cId="2303229821" sldId="274"/>
            <ac:grpSpMk id="32" creationId="{DDA9901F-A6C6-9350-58BE-8E8AE783B1DC}"/>
          </ac:grpSpMkLst>
        </pc:grpChg>
        <pc:grpChg chg="add mod">
          <ac:chgData name="Raman Chopra" userId="d7f567fdbafc404d" providerId="LiveId" clId="{63E66A4F-FC05-4749-8269-28CDF3F1E16C}" dt="2024-01-27T16:11:59.628" v="616" actId="164"/>
          <ac:grpSpMkLst>
            <pc:docMk/>
            <pc:sldMk cId="2303229821" sldId="274"/>
            <ac:grpSpMk id="34" creationId="{F61A88F2-CAC3-C088-C0EE-9C25AFE3EAA2}"/>
          </ac:grpSpMkLst>
        </pc:grpChg>
      </pc:sldChg>
      <pc:sldChg chg="addSp delSp modSp add mod">
        <pc:chgData name="Raman Chopra" userId="d7f567fdbafc404d" providerId="LiveId" clId="{63E66A4F-FC05-4749-8269-28CDF3F1E16C}" dt="2024-01-28T12:33:28.347" v="916" actId="164"/>
        <pc:sldMkLst>
          <pc:docMk/>
          <pc:sldMk cId="3340202363" sldId="275"/>
        </pc:sldMkLst>
        <pc:spChg chg="add mod">
          <ac:chgData name="Raman Chopra" userId="d7f567fdbafc404d" providerId="LiveId" clId="{63E66A4F-FC05-4749-8269-28CDF3F1E16C}" dt="2024-01-27T16:05:58.918" v="523" actId="207"/>
          <ac:spMkLst>
            <pc:docMk/>
            <pc:sldMk cId="3340202363" sldId="275"/>
            <ac:spMk id="2" creationId="{92B739C5-BD31-212D-BF73-A779108015FC}"/>
          </ac:spMkLst>
        </pc:spChg>
        <pc:spChg chg="add mod">
          <ac:chgData name="Raman Chopra" userId="d7f567fdbafc404d" providerId="LiveId" clId="{63E66A4F-FC05-4749-8269-28CDF3F1E16C}" dt="2024-01-27T16:05:58.918" v="523" actId="207"/>
          <ac:spMkLst>
            <pc:docMk/>
            <pc:sldMk cId="3340202363" sldId="275"/>
            <ac:spMk id="3" creationId="{8B6CC35E-642A-9485-1B5C-9F2B0331E3FE}"/>
          </ac:spMkLst>
        </pc:spChg>
        <pc:spChg chg="add mod">
          <ac:chgData name="Raman Chopra" userId="d7f567fdbafc404d" providerId="LiveId" clId="{63E66A4F-FC05-4749-8269-28CDF3F1E16C}" dt="2024-01-27T16:05:58.918" v="523" actId="207"/>
          <ac:spMkLst>
            <pc:docMk/>
            <pc:sldMk cId="3340202363" sldId="275"/>
            <ac:spMk id="4" creationId="{8359B16D-BB43-3CE6-80BB-6C90B79450DC}"/>
          </ac:spMkLst>
        </pc:spChg>
        <pc:spChg chg="add mod">
          <ac:chgData name="Raman Chopra" userId="d7f567fdbafc404d" providerId="LiveId" clId="{63E66A4F-FC05-4749-8269-28CDF3F1E16C}" dt="2024-01-27T16:05:58.918" v="523" actId="207"/>
          <ac:spMkLst>
            <pc:docMk/>
            <pc:sldMk cId="3340202363" sldId="275"/>
            <ac:spMk id="5" creationId="{3244E067-6F38-DBBE-9CF7-B9191C153010}"/>
          </ac:spMkLst>
        </pc:spChg>
        <pc:spChg chg="add mod">
          <ac:chgData name="Raman Chopra" userId="d7f567fdbafc404d" providerId="LiveId" clId="{63E66A4F-FC05-4749-8269-28CDF3F1E16C}" dt="2024-01-27T16:05:58.918" v="523" actId="207"/>
          <ac:spMkLst>
            <pc:docMk/>
            <pc:sldMk cId="3340202363" sldId="275"/>
            <ac:spMk id="9" creationId="{3C4D4361-3BF8-22FB-1171-47CCF805A2FD}"/>
          </ac:spMkLst>
        </pc:spChg>
        <pc:spChg chg="add mod">
          <ac:chgData name="Raman Chopra" userId="d7f567fdbafc404d" providerId="LiveId" clId="{63E66A4F-FC05-4749-8269-28CDF3F1E16C}" dt="2024-01-27T15:56:02.409" v="404" actId="27636"/>
          <ac:spMkLst>
            <pc:docMk/>
            <pc:sldMk cId="3340202363" sldId="275"/>
            <ac:spMk id="13" creationId="{4947E854-9E11-1C66-F1C7-91C6FBE5C59D}"/>
          </ac:spMkLst>
        </pc:spChg>
        <pc:spChg chg="add mod">
          <ac:chgData name="Raman Chopra" userId="d7f567fdbafc404d" providerId="LiveId" clId="{63E66A4F-FC05-4749-8269-28CDF3F1E16C}" dt="2024-01-28T12:33:28.347" v="916" actId="164"/>
          <ac:spMkLst>
            <pc:docMk/>
            <pc:sldMk cId="3340202363" sldId="275"/>
            <ac:spMk id="16" creationId="{6DBA21BC-9FCB-655C-BE8A-1B556A4A0FF8}"/>
          </ac:spMkLst>
        </pc:spChg>
        <pc:spChg chg="add mod">
          <ac:chgData name="Raman Chopra" userId="d7f567fdbafc404d" providerId="LiveId" clId="{63E66A4F-FC05-4749-8269-28CDF3F1E16C}" dt="2024-01-28T12:33:28.347" v="916" actId="164"/>
          <ac:spMkLst>
            <pc:docMk/>
            <pc:sldMk cId="3340202363" sldId="275"/>
            <ac:spMk id="17" creationId="{56760901-6DB0-31FB-CC20-023DC1A4EF23}"/>
          </ac:spMkLst>
        </pc:spChg>
        <pc:spChg chg="add mod">
          <ac:chgData name="Raman Chopra" userId="d7f567fdbafc404d" providerId="LiveId" clId="{63E66A4F-FC05-4749-8269-28CDF3F1E16C}" dt="2024-01-28T12:29:42.467" v="778" actId="164"/>
          <ac:spMkLst>
            <pc:docMk/>
            <pc:sldMk cId="3340202363" sldId="275"/>
            <ac:spMk id="28" creationId="{ECB1D933-FD9C-DF43-0E21-7354DD01A949}"/>
          </ac:spMkLst>
        </pc:spChg>
        <pc:spChg chg="add mod">
          <ac:chgData name="Raman Chopra" userId="d7f567fdbafc404d" providerId="LiveId" clId="{63E66A4F-FC05-4749-8269-28CDF3F1E16C}" dt="2024-01-28T12:33:28.347" v="916" actId="164"/>
          <ac:spMkLst>
            <pc:docMk/>
            <pc:sldMk cId="3340202363" sldId="275"/>
            <ac:spMk id="38" creationId="{41C42FB0-BD9C-6193-E8F2-F7FA1C14F50C}"/>
          </ac:spMkLst>
        </pc:spChg>
        <pc:grpChg chg="add mod">
          <ac:chgData name="Raman Chopra" userId="d7f567fdbafc404d" providerId="LiveId" clId="{63E66A4F-FC05-4749-8269-28CDF3F1E16C}" dt="2024-01-28T12:33:28.347" v="916" actId="164"/>
          <ac:grpSpMkLst>
            <pc:docMk/>
            <pc:sldMk cId="3340202363" sldId="275"/>
            <ac:grpSpMk id="30" creationId="{E557DCC8-F0FC-6067-F7F8-ADEF9E7DB39A}"/>
          </ac:grpSpMkLst>
        </pc:grpChg>
        <pc:grpChg chg="add mod">
          <ac:chgData name="Raman Chopra" userId="d7f567fdbafc404d" providerId="LiveId" clId="{63E66A4F-FC05-4749-8269-28CDF3F1E16C}" dt="2024-01-28T12:33:28.347" v="916" actId="164"/>
          <ac:grpSpMkLst>
            <pc:docMk/>
            <pc:sldMk cId="3340202363" sldId="275"/>
            <ac:grpSpMk id="39" creationId="{18338CFA-608B-CA08-E05A-B1C9B6A63683}"/>
          </ac:grpSpMkLst>
        </pc:grpChg>
        <pc:picChg chg="add del mod">
          <ac:chgData name="Raman Chopra" userId="d7f567fdbafc404d" providerId="LiveId" clId="{63E66A4F-FC05-4749-8269-28CDF3F1E16C}" dt="2024-01-28T12:24:10.221" v="647" actId="478"/>
          <ac:picMkLst>
            <pc:docMk/>
            <pc:sldMk cId="3340202363" sldId="275"/>
            <ac:picMk id="15" creationId="{2721D9A8-179F-3987-CDD6-BAA1B6D7A1FB}"/>
          </ac:picMkLst>
        </pc:picChg>
        <pc:picChg chg="add mod">
          <ac:chgData name="Raman Chopra" userId="d7f567fdbafc404d" providerId="LiveId" clId="{63E66A4F-FC05-4749-8269-28CDF3F1E16C}" dt="2024-01-28T12:29:42.467" v="778" actId="164"/>
          <ac:picMkLst>
            <pc:docMk/>
            <pc:sldMk cId="3340202363" sldId="275"/>
            <ac:picMk id="19" creationId="{5902F98D-EE26-2051-9C5B-88B56078DCF3}"/>
          </ac:picMkLst>
        </pc:picChg>
        <pc:cxnChg chg="add mod">
          <ac:chgData name="Raman Chopra" userId="d7f567fdbafc404d" providerId="LiveId" clId="{63E66A4F-FC05-4749-8269-28CDF3F1E16C}" dt="2024-01-27T16:06:15.314" v="525" actId="208"/>
          <ac:cxnSpMkLst>
            <pc:docMk/>
            <pc:sldMk cId="3340202363" sldId="275"/>
            <ac:cxnSpMk id="11" creationId="{7117D492-5C24-FC0B-A999-4B62F4AAF89A}"/>
          </ac:cxnSpMkLst>
        </pc:cxnChg>
        <pc:cxnChg chg="add mod">
          <ac:chgData name="Raman Chopra" userId="d7f567fdbafc404d" providerId="LiveId" clId="{63E66A4F-FC05-4749-8269-28CDF3F1E16C}" dt="2024-01-27T16:06:15.314" v="525" actId="208"/>
          <ac:cxnSpMkLst>
            <pc:docMk/>
            <pc:sldMk cId="3340202363" sldId="275"/>
            <ac:cxnSpMk id="12" creationId="{0C37ECD1-893F-C0E5-66CB-A251D0A0734B}"/>
          </ac:cxnSpMkLst>
        </pc:cxnChg>
        <pc:cxnChg chg="add mod">
          <ac:chgData name="Raman Chopra" userId="d7f567fdbafc404d" providerId="LiveId" clId="{63E66A4F-FC05-4749-8269-28CDF3F1E16C}" dt="2024-01-28T12:29:42.467" v="778" actId="164"/>
          <ac:cxnSpMkLst>
            <pc:docMk/>
            <pc:sldMk cId="3340202363" sldId="275"/>
            <ac:cxnSpMk id="21" creationId="{D4806B23-32EB-DED5-DFFB-5AFA97EF3B1B}"/>
          </ac:cxnSpMkLst>
        </pc:cxnChg>
        <pc:cxnChg chg="add mod">
          <ac:chgData name="Raman Chopra" userId="d7f567fdbafc404d" providerId="LiveId" clId="{63E66A4F-FC05-4749-8269-28CDF3F1E16C}" dt="2024-01-28T12:29:42.467" v="778" actId="164"/>
          <ac:cxnSpMkLst>
            <pc:docMk/>
            <pc:sldMk cId="3340202363" sldId="275"/>
            <ac:cxnSpMk id="22" creationId="{F501EDCE-3206-0D75-EBC3-8FB6F714E55B}"/>
          </ac:cxnSpMkLst>
        </pc:cxnChg>
        <pc:cxnChg chg="add mod">
          <ac:chgData name="Raman Chopra" userId="d7f567fdbafc404d" providerId="LiveId" clId="{63E66A4F-FC05-4749-8269-28CDF3F1E16C}" dt="2024-01-28T12:33:28.347" v="916" actId="164"/>
          <ac:cxnSpMkLst>
            <pc:docMk/>
            <pc:sldMk cId="3340202363" sldId="275"/>
            <ac:cxnSpMk id="32" creationId="{93388DB1-FB67-6474-4AEC-5F0D3B34A904}"/>
          </ac:cxnSpMkLst>
        </pc:cxnChg>
        <pc:cxnChg chg="add mod">
          <ac:chgData name="Raman Chopra" userId="d7f567fdbafc404d" providerId="LiveId" clId="{63E66A4F-FC05-4749-8269-28CDF3F1E16C}" dt="2024-01-28T12:33:28.347" v="916" actId="164"/>
          <ac:cxnSpMkLst>
            <pc:docMk/>
            <pc:sldMk cId="3340202363" sldId="275"/>
            <ac:cxnSpMk id="35" creationId="{3FF85687-091D-24CD-92CB-A5E2844EB45C}"/>
          </ac:cxnSpMkLst>
        </pc:cxnChg>
      </pc:sldChg>
      <pc:sldChg chg="addSp modSp add mod">
        <pc:chgData name="Raman Chopra" userId="d7f567fdbafc404d" providerId="LiveId" clId="{63E66A4F-FC05-4749-8269-28CDF3F1E16C}" dt="2024-01-28T12:33:55.261" v="918" actId="1076"/>
        <pc:sldMkLst>
          <pc:docMk/>
          <pc:sldMk cId="2325154560" sldId="276"/>
        </pc:sldMkLst>
        <pc:spChg chg="add mod">
          <ac:chgData name="Raman Chopra" userId="d7f567fdbafc404d" providerId="LiveId" clId="{63E66A4F-FC05-4749-8269-28CDF3F1E16C}" dt="2024-01-27T16:06:05.731" v="524" actId="207"/>
          <ac:spMkLst>
            <pc:docMk/>
            <pc:sldMk cId="2325154560" sldId="276"/>
            <ac:spMk id="2" creationId="{3EFA6920-7832-DD21-C987-08B6B1C1D240}"/>
          </ac:spMkLst>
        </pc:spChg>
        <pc:spChg chg="add mod">
          <ac:chgData name="Raman Chopra" userId="d7f567fdbafc404d" providerId="LiveId" clId="{63E66A4F-FC05-4749-8269-28CDF3F1E16C}" dt="2024-01-27T16:06:05.731" v="524" actId="207"/>
          <ac:spMkLst>
            <pc:docMk/>
            <pc:sldMk cId="2325154560" sldId="276"/>
            <ac:spMk id="3" creationId="{5A00307F-77F3-79C1-33D4-6E6A1C0BCE2B}"/>
          </ac:spMkLst>
        </pc:spChg>
        <pc:spChg chg="add mod">
          <ac:chgData name="Raman Chopra" userId="d7f567fdbafc404d" providerId="LiveId" clId="{63E66A4F-FC05-4749-8269-28CDF3F1E16C}" dt="2024-01-27T16:06:05.731" v="524" actId="207"/>
          <ac:spMkLst>
            <pc:docMk/>
            <pc:sldMk cId="2325154560" sldId="276"/>
            <ac:spMk id="4" creationId="{8B3D03DD-8310-0043-1DC4-81488AF54562}"/>
          </ac:spMkLst>
        </pc:spChg>
        <pc:spChg chg="add mod">
          <ac:chgData name="Raman Chopra" userId="d7f567fdbafc404d" providerId="LiveId" clId="{63E66A4F-FC05-4749-8269-28CDF3F1E16C}" dt="2024-01-27T16:06:05.731" v="524" actId="207"/>
          <ac:spMkLst>
            <pc:docMk/>
            <pc:sldMk cId="2325154560" sldId="276"/>
            <ac:spMk id="5" creationId="{8AB0B835-148D-D97C-B194-2284B516C0A9}"/>
          </ac:spMkLst>
        </pc:spChg>
        <pc:spChg chg="add mod">
          <ac:chgData name="Raman Chopra" userId="d7f567fdbafc404d" providerId="LiveId" clId="{63E66A4F-FC05-4749-8269-28CDF3F1E16C}" dt="2024-01-27T16:06:05.731" v="524" actId="207"/>
          <ac:spMkLst>
            <pc:docMk/>
            <pc:sldMk cId="2325154560" sldId="276"/>
            <ac:spMk id="9" creationId="{3E392FE1-E11E-1371-5DE2-BC86894661C3}"/>
          </ac:spMkLst>
        </pc:spChg>
        <pc:spChg chg="add mod">
          <ac:chgData name="Raman Chopra" userId="d7f567fdbafc404d" providerId="LiveId" clId="{63E66A4F-FC05-4749-8269-28CDF3F1E16C}" dt="2024-01-27T16:05:42.932" v="520" actId="207"/>
          <ac:spMkLst>
            <pc:docMk/>
            <pc:sldMk cId="2325154560" sldId="276"/>
            <ac:spMk id="13" creationId="{04D22AFD-EDBD-690F-7AA2-14BE80F79B26}"/>
          </ac:spMkLst>
        </pc:spChg>
        <pc:spChg chg="mod">
          <ac:chgData name="Raman Chopra" userId="d7f567fdbafc404d" providerId="LiveId" clId="{63E66A4F-FC05-4749-8269-28CDF3F1E16C}" dt="2024-01-27T15:56:09.602" v="405"/>
          <ac:spMkLst>
            <pc:docMk/>
            <pc:sldMk cId="2325154560" sldId="276"/>
            <ac:spMk id="15" creationId="{57B1D1F5-2BC8-FA54-A2A7-F60B4D6C6DCA}"/>
          </ac:spMkLst>
        </pc:spChg>
        <pc:spChg chg="mod">
          <ac:chgData name="Raman Chopra" userId="d7f567fdbafc404d" providerId="LiveId" clId="{63E66A4F-FC05-4749-8269-28CDF3F1E16C}" dt="2024-01-27T15:56:09.602" v="405"/>
          <ac:spMkLst>
            <pc:docMk/>
            <pc:sldMk cId="2325154560" sldId="276"/>
            <ac:spMk id="16" creationId="{32D8E1F3-B110-B5CF-510E-713A050C7712}"/>
          </ac:spMkLst>
        </pc:spChg>
        <pc:spChg chg="add mod">
          <ac:chgData name="Raman Chopra" userId="d7f567fdbafc404d" providerId="LiveId" clId="{63E66A4F-FC05-4749-8269-28CDF3F1E16C}" dt="2024-01-27T15:56:09.652" v="406" actId="27636"/>
          <ac:spMkLst>
            <pc:docMk/>
            <pc:sldMk cId="2325154560" sldId="276"/>
            <ac:spMk id="17" creationId="{02A3A482-9980-702E-A68B-229FEC3497A1}"/>
          </ac:spMkLst>
        </pc:spChg>
        <pc:spChg chg="mod">
          <ac:chgData name="Raman Chopra" userId="d7f567fdbafc404d" providerId="LiveId" clId="{63E66A4F-FC05-4749-8269-28CDF3F1E16C}" dt="2024-01-28T12:33:49.128" v="917"/>
          <ac:spMkLst>
            <pc:docMk/>
            <pc:sldMk cId="2325154560" sldId="276"/>
            <ac:spMk id="19" creationId="{88F3A3E4-C4F2-B3AE-0F14-985E99D50D30}"/>
          </ac:spMkLst>
        </pc:spChg>
        <pc:spChg chg="mod">
          <ac:chgData name="Raman Chopra" userId="d7f567fdbafc404d" providerId="LiveId" clId="{63E66A4F-FC05-4749-8269-28CDF3F1E16C}" dt="2024-01-28T12:33:49.128" v="917"/>
          <ac:spMkLst>
            <pc:docMk/>
            <pc:sldMk cId="2325154560" sldId="276"/>
            <ac:spMk id="20" creationId="{D1421398-3BF5-C5C9-4674-A9C49426B33C}"/>
          </ac:spMkLst>
        </pc:spChg>
        <pc:spChg chg="mod">
          <ac:chgData name="Raman Chopra" userId="d7f567fdbafc404d" providerId="LiveId" clId="{63E66A4F-FC05-4749-8269-28CDF3F1E16C}" dt="2024-01-28T12:33:49.128" v="917"/>
          <ac:spMkLst>
            <pc:docMk/>
            <pc:sldMk cId="2325154560" sldId="276"/>
            <ac:spMk id="24" creationId="{E4250367-AFD6-8233-A630-4ECA64066DD9}"/>
          </ac:spMkLst>
        </pc:spChg>
        <pc:spChg chg="mod">
          <ac:chgData name="Raman Chopra" userId="d7f567fdbafc404d" providerId="LiveId" clId="{63E66A4F-FC05-4749-8269-28CDF3F1E16C}" dt="2024-01-28T12:33:49.128" v="917"/>
          <ac:spMkLst>
            <pc:docMk/>
            <pc:sldMk cId="2325154560" sldId="276"/>
            <ac:spMk id="28" creationId="{3E18EC84-FADF-04DF-9A49-E2E3FD073F13}"/>
          </ac:spMkLst>
        </pc:spChg>
        <pc:grpChg chg="add mod">
          <ac:chgData name="Raman Chopra" userId="d7f567fdbafc404d" providerId="LiveId" clId="{63E66A4F-FC05-4749-8269-28CDF3F1E16C}" dt="2024-01-27T15:56:09.602" v="405"/>
          <ac:grpSpMkLst>
            <pc:docMk/>
            <pc:sldMk cId="2325154560" sldId="276"/>
            <ac:grpSpMk id="14" creationId="{C286FFF1-5436-6BC0-C5AB-568FCD44A595}"/>
          </ac:grpSpMkLst>
        </pc:grpChg>
        <pc:grpChg chg="add mod">
          <ac:chgData name="Raman Chopra" userId="d7f567fdbafc404d" providerId="LiveId" clId="{63E66A4F-FC05-4749-8269-28CDF3F1E16C}" dt="2024-01-28T12:33:55.261" v="918" actId="1076"/>
          <ac:grpSpMkLst>
            <pc:docMk/>
            <pc:sldMk cId="2325154560" sldId="276"/>
            <ac:grpSpMk id="18" creationId="{0EBC2120-3B12-749B-FDD9-B9A2246575E0}"/>
          </ac:grpSpMkLst>
        </pc:grpChg>
        <pc:grpChg chg="mod">
          <ac:chgData name="Raman Chopra" userId="d7f567fdbafc404d" providerId="LiveId" clId="{63E66A4F-FC05-4749-8269-28CDF3F1E16C}" dt="2024-01-28T12:33:49.128" v="917"/>
          <ac:grpSpMkLst>
            <pc:docMk/>
            <pc:sldMk cId="2325154560" sldId="276"/>
            <ac:grpSpMk id="21" creationId="{F46CB16F-9D39-14D9-CBEE-D6A6438A9E9A}"/>
          </ac:grpSpMkLst>
        </pc:grpChg>
        <pc:picChg chg="mod">
          <ac:chgData name="Raman Chopra" userId="d7f567fdbafc404d" providerId="LiveId" clId="{63E66A4F-FC05-4749-8269-28CDF3F1E16C}" dt="2024-01-28T12:33:49.128" v="917"/>
          <ac:picMkLst>
            <pc:docMk/>
            <pc:sldMk cId="2325154560" sldId="276"/>
            <ac:picMk id="25" creationId="{2E238C39-B088-0BC2-5C4A-50F8032A42E7}"/>
          </ac:picMkLst>
        </pc:picChg>
        <pc:cxnChg chg="add mod">
          <ac:chgData name="Raman Chopra" userId="d7f567fdbafc404d" providerId="LiveId" clId="{63E66A4F-FC05-4749-8269-28CDF3F1E16C}" dt="2024-01-27T16:05:47.884" v="521" actId="208"/>
          <ac:cxnSpMkLst>
            <pc:docMk/>
            <pc:sldMk cId="2325154560" sldId="276"/>
            <ac:cxnSpMk id="11" creationId="{7F305CAD-6ED3-B2E3-CB4E-F7C773698244}"/>
          </ac:cxnSpMkLst>
        </pc:cxnChg>
        <pc:cxnChg chg="add mod">
          <ac:chgData name="Raman Chopra" userId="d7f567fdbafc404d" providerId="LiveId" clId="{63E66A4F-FC05-4749-8269-28CDF3F1E16C}" dt="2024-01-27T16:05:47.884" v="521" actId="208"/>
          <ac:cxnSpMkLst>
            <pc:docMk/>
            <pc:sldMk cId="2325154560" sldId="276"/>
            <ac:cxnSpMk id="12" creationId="{5785A6C1-1CE3-E11A-274E-CA91436CA32B}"/>
          </ac:cxnSpMkLst>
        </pc:cxnChg>
        <pc:cxnChg chg="mod">
          <ac:chgData name="Raman Chopra" userId="d7f567fdbafc404d" providerId="LiveId" clId="{63E66A4F-FC05-4749-8269-28CDF3F1E16C}" dt="2024-01-28T12:33:49.128" v="917"/>
          <ac:cxnSpMkLst>
            <pc:docMk/>
            <pc:sldMk cId="2325154560" sldId="276"/>
            <ac:cxnSpMk id="22" creationId="{C042033A-8D7E-6512-3FE9-229B1089F594}"/>
          </ac:cxnSpMkLst>
        </pc:cxnChg>
        <pc:cxnChg chg="mod">
          <ac:chgData name="Raman Chopra" userId="d7f567fdbafc404d" providerId="LiveId" clId="{63E66A4F-FC05-4749-8269-28CDF3F1E16C}" dt="2024-01-28T12:33:49.128" v="917"/>
          <ac:cxnSpMkLst>
            <pc:docMk/>
            <pc:sldMk cId="2325154560" sldId="276"/>
            <ac:cxnSpMk id="23" creationId="{774AC6A1-0F28-A3F5-613C-4F22503327E7}"/>
          </ac:cxnSpMkLst>
        </pc:cxnChg>
        <pc:cxnChg chg="mod">
          <ac:chgData name="Raman Chopra" userId="d7f567fdbafc404d" providerId="LiveId" clId="{63E66A4F-FC05-4749-8269-28CDF3F1E16C}" dt="2024-01-28T12:33:49.128" v="917"/>
          <ac:cxnSpMkLst>
            <pc:docMk/>
            <pc:sldMk cId="2325154560" sldId="276"/>
            <ac:cxnSpMk id="26" creationId="{52D05EC9-475C-BAFF-2480-1441EAA339D2}"/>
          </ac:cxnSpMkLst>
        </pc:cxnChg>
        <pc:cxnChg chg="mod">
          <ac:chgData name="Raman Chopra" userId="d7f567fdbafc404d" providerId="LiveId" clId="{63E66A4F-FC05-4749-8269-28CDF3F1E16C}" dt="2024-01-28T12:33:49.128" v="917"/>
          <ac:cxnSpMkLst>
            <pc:docMk/>
            <pc:sldMk cId="2325154560" sldId="276"/>
            <ac:cxnSpMk id="27" creationId="{E4B9EC95-602B-DFC9-3148-15CBCAD40AC2}"/>
          </ac:cxnSpMkLst>
        </pc:cxnChg>
      </pc:sldChg>
      <pc:sldChg chg="addSp modSp add mod">
        <pc:chgData name="Raman Chopra" userId="d7f567fdbafc404d" providerId="LiveId" clId="{63E66A4F-FC05-4749-8269-28CDF3F1E16C}" dt="2024-01-28T12:34:04.334" v="920" actId="1076"/>
        <pc:sldMkLst>
          <pc:docMk/>
          <pc:sldMk cId="4184338623" sldId="277"/>
        </pc:sldMkLst>
        <pc:spChg chg="add mod">
          <ac:chgData name="Raman Chopra" userId="d7f567fdbafc404d" providerId="LiveId" clId="{63E66A4F-FC05-4749-8269-28CDF3F1E16C}" dt="2024-01-27T15:56:18.661" v="408" actId="27636"/>
          <ac:spMkLst>
            <pc:docMk/>
            <pc:sldMk cId="4184338623" sldId="277"/>
            <ac:spMk id="2" creationId="{7B861F46-D396-4B14-F488-BF0B258EB4A3}"/>
          </ac:spMkLst>
        </pc:spChg>
        <pc:spChg chg="add mod">
          <ac:chgData name="Raman Chopra" userId="d7f567fdbafc404d" providerId="LiveId" clId="{63E66A4F-FC05-4749-8269-28CDF3F1E16C}" dt="2024-01-27T16:05:21.836" v="518" actId="207"/>
          <ac:spMkLst>
            <pc:docMk/>
            <pc:sldMk cId="4184338623" sldId="277"/>
            <ac:spMk id="3" creationId="{465D0DB6-FBC2-F84D-EE71-66A39129D2D5}"/>
          </ac:spMkLst>
        </pc:spChg>
        <pc:spChg chg="add mod">
          <ac:chgData name="Raman Chopra" userId="d7f567fdbafc404d" providerId="LiveId" clId="{63E66A4F-FC05-4749-8269-28CDF3F1E16C}" dt="2024-01-27T16:05:21.836" v="518" actId="207"/>
          <ac:spMkLst>
            <pc:docMk/>
            <pc:sldMk cId="4184338623" sldId="277"/>
            <ac:spMk id="4" creationId="{B0B413DC-AB50-E677-82B5-1FFF96EBEF75}"/>
          </ac:spMkLst>
        </pc:spChg>
        <pc:spChg chg="add mod">
          <ac:chgData name="Raman Chopra" userId="d7f567fdbafc404d" providerId="LiveId" clId="{63E66A4F-FC05-4749-8269-28CDF3F1E16C}" dt="2024-01-27T16:05:21.836" v="518" actId="207"/>
          <ac:spMkLst>
            <pc:docMk/>
            <pc:sldMk cId="4184338623" sldId="277"/>
            <ac:spMk id="5" creationId="{4EEA7A2F-DBF7-3F50-1F2B-F351EA0CFF34}"/>
          </ac:spMkLst>
        </pc:spChg>
        <pc:spChg chg="add mod">
          <ac:chgData name="Raman Chopra" userId="d7f567fdbafc404d" providerId="LiveId" clId="{63E66A4F-FC05-4749-8269-28CDF3F1E16C}" dt="2024-01-27T16:05:21.836" v="518" actId="207"/>
          <ac:spMkLst>
            <pc:docMk/>
            <pc:sldMk cId="4184338623" sldId="277"/>
            <ac:spMk id="9" creationId="{5B4E9CBB-CD11-F061-84A9-72706454A8E0}"/>
          </ac:spMkLst>
        </pc:spChg>
        <pc:spChg chg="add mod">
          <ac:chgData name="Raman Chopra" userId="d7f567fdbafc404d" providerId="LiveId" clId="{63E66A4F-FC05-4749-8269-28CDF3F1E16C}" dt="2024-01-27T16:05:21.836" v="518" actId="207"/>
          <ac:spMkLst>
            <pc:docMk/>
            <pc:sldMk cId="4184338623" sldId="277"/>
            <ac:spMk id="11" creationId="{4553586D-B700-7882-2D03-F77E85DB7EF2}"/>
          </ac:spMkLst>
        </pc:spChg>
        <pc:spChg chg="add mod">
          <ac:chgData name="Raman Chopra" userId="d7f567fdbafc404d" providerId="LiveId" clId="{63E66A4F-FC05-4749-8269-28CDF3F1E16C}" dt="2024-01-27T16:05:21.836" v="518" actId="207"/>
          <ac:spMkLst>
            <pc:docMk/>
            <pc:sldMk cId="4184338623" sldId="277"/>
            <ac:spMk id="14" creationId="{FB703043-A000-C526-8DBA-D2D1C123D8FE}"/>
          </ac:spMkLst>
        </pc:spChg>
        <pc:spChg chg="add mod">
          <ac:chgData name="Raman Chopra" userId="d7f567fdbafc404d" providerId="LiveId" clId="{63E66A4F-FC05-4749-8269-28CDF3F1E16C}" dt="2024-01-27T16:05:21.836" v="518" actId="207"/>
          <ac:spMkLst>
            <pc:docMk/>
            <pc:sldMk cId="4184338623" sldId="277"/>
            <ac:spMk id="15" creationId="{B9E92427-D7B8-AC5C-56EC-4EAC0DEE4437}"/>
          </ac:spMkLst>
        </pc:spChg>
        <pc:spChg chg="add mod">
          <ac:chgData name="Raman Chopra" userId="d7f567fdbafc404d" providerId="LiveId" clId="{63E66A4F-FC05-4749-8269-28CDF3F1E16C}" dt="2024-01-27T16:05:21.836" v="518" actId="207"/>
          <ac:spMkLst>
            <pc:docMk/>
            <pc:sldMk cId="4184338623" sldId="277"/>
            <ac:spMk id="17" creationId="{D5D992BC-00FB-DFCF-D454-7EC48B1C4793}"/>
          </ac:spMkLst>
        </pc:spChg>
        <pc:spChg chg="add mod">
          <ac:chgData name="Raman Chopra" userId="d7f567fdbafc404d" providerId="LiveId" clId="{63E66A4F-FC05-4749-8269-28CDF3F1E16C}" dt="2024-01-27T16:05:21.836" v="518" actId="207"/>
          <ac:spMkLst>
            <pc:docMk/>
            <pc:sldMk cId="4184338623" sldId="277"/>
            <ac:spMk id="18" creationId="{A81B52F4-4B84-36B2-8A37-AB556FA165EA}"/>
          </ac:spMkLst>
        </pc:spChg>
        <pc:spChg chg="mod">
          <ac:chgData name="Raman Chopra" userId="d7f567fdbafc404d" providerId="LiveId" clId="{63E66A4F-FC05-4749-8269-28CDF3F1E16C}" dt="2024-01-28T12:34:00.149" v="919"/>
          <ac:spMkLst>
            <pc:docMk/>
            <pc:sldMk cId="4184338623" sldId="277"/>
            <ac:spMk id="20" creationId="{F50B4359-162D-466A-42A2-3AFD60EAC0A7}"/>
          </ac:spMkLst>
        </pc:spChg>
        <pc:spChg chg="mod">
          <ac:chgData name="Raman Chopra" userId="d7f567fdbafc404d" providerId="LiveId" clId="{63E66A4F-FC05-4749-8269-28CDF3F1E16C}" dt="2024-01-28T12:34:00.149" v="919"/>
          <ac:spMkLst>
            <pc:docMk/>
            <pc:sldMk cId="4184338623" sldId="277"/>
            <ac:spMk id="21" creationId="{C876B8BC-DEE9-9161-BF01-7C603496A338}"/>
          </ac:spMkLst>
        </pc:spChg>
        <pc:spChg chg="mod">
          <ac:chgData name="Raman Chopra" userId="d7f567fdbafc404d" providerId="LiveId" clId="{63E66A4F-FC05-4749-8269-28CDF3F1E16C}" dt="2024-01-28T12:34:00.149" v="919"/>
          <ac:spMkLst>
            <pc:docMk/>
            <pc:sldMk cId="4184338623" sldId="277"/>
            <ac:spMk id="25" creationId="{75F7AB3B-2AC5-2A2D-252E-E6D9E213EFB0}"/>
          </ac:spMkLst>
        </pc:spChg>
        <pc:spChg chg="mod">
          <ac:chgData name="Raman Chopra" userId="d7f567fdbafc404d" providerId="LiveId" clId="{63E66A4F-FC05-4749-8269-28CDF3F1E16C}" dt="2024-01-28T12:34:00.149" v="919"/>
          <ac:spMkLst>
            <pc:docMk/>
            <pc:sldMk cId="4184338623" sldId="277"/>
            <ac:spMk id="29" creationId="{64C34979-BDAC-C5D1-5B4B-D5A847DAC007}"/>
          </ac:spMkLst>
        </pc:spChg>
        <pc:grpChg chg="add mod">
          <ac:chgData name="Raman Chopra" userId="d7f567fdbafc404d" providerId="LiveId" clId="{63E66A4F-FC05-4749-8269-28CDF3F1E16C}" dt="2024-01-28T12:34:04.334" v="920" actId="1076"/>
          <ac:grpSpMkLst>
            <pc:docMk/>
            <pc:sldMk cId="4184338623" sldId="277"/>
            <ac:grpSpMk id="19" creationId="{088A4A90-2D05-82DA-DB11-3AB94FBC0BA0}"/>
          </ac:grpSpMkLst>
        </pc:grpChg>
        <pc:grpChg chg="mod">
          <ac:chgData name="Raman Chopra" userId="d7f567fdbafc404d" providerId="LiveId" clId="{63E66A4F-FC05-4749-8269-28CDF3F1E16C}" dt="2024-01-28T12:34:00.149" v="919"/>
          <ac:grpSpMkLst>
            <pc:docMk/>
            <pc:sldMk cId="4184338623" sldId="277"/>
            <ac:grpSpMk id="22" creationId="{39F349A4-0A18-058C-3A13-4E7CFF1BC08A}"/>
          </ac:grpSpMkLst>
        </pc:grpChg>
        <pc:picChg chg="mod">
          <ac:chgData name="Raman Chopra" userId="d7f567fdbafc404d" providerId="LiveId" clId="{63E66A4F-FC05-4749-8269-28CDF3F1E16C}" dt="2024-01-28T12:34:00.149" v="919"/>
          <ac:picMkLst>
            <pc:docMk/>
            <pc:sldMk cId="4184338623" sldId="277"/>
            <ac:picMk id="26" creationId="{5B3E767C-5544-8108-93D3-3B2620835857}"/>
          </ac:picMkLst>
        </pc:picChg>
        <pc:cxnChg chg="add mod">
          <ac:chgData name="Raman Chopra" userId="d7f567fdbafc404d" providerId="LiveId" clId="{63E66A4F-FC05-4749-8269-28CDF3F1E16C}" dt="2024-01-27T16:05:28.055" v="519" actId="208"/>
          <ac:cxnSpMkLst>
            <pc:docMk/>
            <pc:sldMk cId="4184338623" sldId="277"/>
            <ac:cxnSpMk id="12" creationId="{808DAEF5-4CD3-64DE-86E7-2CEAF0EB0400}"/>
          </ac:cxnSpMkLst>
        </pc:cxnChg>
        <pc:cxnChg chg="add mod">
          <ac:chgData name="Raman Chopra" userId="d7f567fdbafc404d" providerId="LiveId" clId="{63E66A4F-FC05-4749-8269-28CDF3F1E16C}" dt="2024-01-27T16:05:28.055" v="519" actId="208"/>
          <ac:cxnSpMkLst>
            <pc:docMk/>
            <pc:sldMk cId="4184338623" sldId="277"/>
            <ac:cxnSpMk id="13" creationId="{BFAFD983-8D86-9B1A-1DC0-B70F565A0275}"/>
          </ac:cxnSpMkLst>
        </pc:cxnChg>
        <pc:cxnChg chg="add mod">
          <ac:chgData name="Raman Chopra" userId="d7f567fdbafc404d" providerId="LiveId" clId="{63E66A4F-FC05-4749-8269-28CDF3F1E16C}" dt="2024-01-27T16:05:28.055" v="519" actId="208"/>
          <ac:cxnSpMkLst>
            <pc:docMk/>
            <pc:sldMk cId="4184338623" sldId="277"/>
            <ac:cxnSpMk id="16" creationId="{1B37FA58-DDBE-124D-CD19-90290591F9E3}"/>
          </ac:cxnSpMkLst>
        </pc:cxnChg>
        <pc:cxnChg chg="mod">
          <ac:chgData name="Raman Chopra" userId="d7f567fdbafc404d" providerId="LiveId" clId="{63E66A4F-FC05-4749-8269-28CDF3F1E16C}" dt="2024-01-28T12:34:00.149" v="919"/>
          <ac:cxnSpMkLst>
            <pc:docMk/>
            <pc:sldMk cId="4184338623" sldId="277"/>
            <ac:cxnSpMk id="23" creationId="{9B0DB041-B0CF-B235-F02C-3E20AB9E2F2F}"/>
          </ac:cxnSpMkLst>
        </pc:cxnChg>
        <pc:cxnChg chg="mod">
          <ac:chgData name="Raman Chopra" userId="d7f567fdbafc404d" providerId="LiveId" clId="{63E66A4F-FC05-4749-8269-28CDF3F1E16C}" dt="2024-01-28T12:34:00.149" v="919"/>
          <ac:cxnSpMkLst>
            <pc:docMk/>
            <pc:sldMk cId="4184338623" sldId="277"/>
            <ac:cxnSpMk id="24" creationId="{1DB69248-B7CB-7148-FD1F-6A07817332FF}"/>
          </ac:cxnSpMkLst>
        </pc:cxnChg>
        <pc:cxnChg chg="mod">
          <ac:chgData name="Raman Chopra" userId="d7f567fdbafc404d" providerId="LiveId" clId="{63E66A4F-FC05-4749-8269-28CDF3F1E16C}" dt="2024-01-28T12:34:00.149" v="919"/>
          <ac:cxnSpMkLst>
            <pc:docMk/>
            <pc:sldMk cId="4184338623" sldId="277"/>
            <ac:cxnSpMk id="27" creationId="{C05CA10B-DBBE-DC44-783D-258C256BDC86}"/>
          </ac:cxnSpMkLst>
        </pc:cxnChg>
        <pc:cxnChg chg="mod">
          <ac:chgData name="Raman Chopra" userId="d7f567fdbafc404d" providerId="LiveId" clId="{63E66A4F-FC05-4749-8269-28CDF3F1E16C}" dt="2024-01-28T12:34:00.149" v="919"/>
          <ac:cxnSpMkLst>
            <pc:docMk/>
            <pc:sldMk cId="4184338623" sldId="277"/>
            <ac:cxnSpMk id="28" creationId="{124540DD-CDA7-68D9-E01A-7096B0EB0944}"/>
          </ac:cxnSpMkLst>
        </pc:cxnChg>
      </pc:sldChg>
      <pc:sldChg chg="addSp modSp add mod">
        <pc:chgData name="Raman Chopra" userId="d7f567fdbafc404d" providerId="LiveId" clId="{63E66A4F-FC05-4749-8269-28CDF3F1E16C}" dt="2024-01-27T16:04:56.162" v="516" actId="14100"/>
        <pc:sldMkLst>
          <pc:docMk/>
          <pc:sldMk cId="684710004" sldId="278"/>
        </pc:sldMkLst>
        <pc:spChg chg="add mod">
          <ac:chgData name="Raman Chopra" userId="d7f567fdbafc404d" providerId="LiveId" clId="{63E66A4F-FC05-4749-8269-28CDF3F1E16C}" dt="2024-01-27T15:56:32.877" v="409"/>
          <ac:spMkLst>
            <pc:docMk/>
            <pc:sldMk cId="684710004" sldId="278"/>
            <ac:spMk id="2" creationId="{44F5BEC0-E78A-03CF-64E1-5960021C4FAE}"/>
          </ac:spMkLst>
        </pc:spChg>
        <pc:spChg chg="add mod">
          <ac:chgData name="Raman Chopra" userId="d7f567fdbafc404d" providerId="LiveId" clId="{63E66A4F-FC05-4749-8269-28CDF3F1E16C}" dt="2024-01-27T16:04:56.162" v="516" actId="14100"/>
          <ac:spMkLst>
            <pc:docMk/>
            <pc:sldMk cId="684710004" sldId="278"/>
            <ac:spMk id="3" creationId="{CD78022C-F3E2-ABE3-B0F0-DFAEF85BE8B0}"/>
          </ac:spMkLst>
        </pc:spChg>
      </pc:sldChg>
      <pc:sldChg chg="addSp modSp add del mod">
        <pc:chgData name="Raman Chopra" userId="d7f567fdbafc404d" providerId="LiveId" clId="{63E66A4F-FC05-4749-8269-28CDF3F1E16C}" dt="2024-01-28T12:43:05.924" v="921" actId="47"/>
        <pc:sldMkLst>
          <pc:docMk/>
          <pc:sldMk cId="426087903" sldId="279"/>
        </pc:sldMkLst>
        <pc:spChg chg="add mod">
          <ac:chgData name="Raman Chopra" userId="d7f567fdbafc404d" providerId="LiveId" clId="{63E66A4F-FC05-4749-8269-28CDF3F1E16C}" dt="2024-01-27T15:56:41.316" v="410"/>
          <ac:spMkLst>
            <pc:docMk/>
            <pc:sldMk cId="426087903" sldId="279"/>
            <ac:spMk id="2" creationId="{92A7AC0D-D872-9AE7-BA5E-4D5074526B6B}"/>
          </ac:spMkLst>
        </pc:spChg>
        <pc:spChg chg="add mod">
          <ac:chgData name="Raman Chopra" userId="d7f567fdbafc404d" providerId="LiveId" clId="{63E66A4F-FC05-4749-8269-28CDF3F1E16C}" dt="2024-01-27T16:04:36.705" v="514" actId="14100"/>
          <ac:spMkLst>
            <pc:docMk/>
            <pc:sldMk cId="426087903" sldId="279"/>
            <ac:spMk id="3" creationId="{A4A56718-5ACA-F667-7F9E-A8961374D994}"/>
          </ac:spMkLst>
        </pc:spChg>
      </pc:sldChg>
      <pc:sldChg chg="addSp modSp add mod">
        <pc:chgData name="Raman Chopra" userId="d7f567fdbafc404d" providerId="LiveId" clId="{63E66A4F-FC05-4749-8269-28CDF3F1E16C}" dt="2024-01-27T16:04:25.482" v="512" actId="14100"/>
        <pc:sldMkLst>
          <pc:docMk/>
          <pc:sldMk cId="3108623599" sldId="280"/>
        </pc:sldMkLst>
        <pc:spChg chg="add mod">
          <ac:chgData name="Raman Chopra" userId="d7f567fdbafc404d" providerId="LiveId" clId="{63E66A4F-FC05-4749-8269-28CDF3F1E16C}" dt="2024-01-27T15:57:01.162" v="417"/>
          <ac:spMkLst>
            <pc:docMk/>
            <pc:sldMk cId="3108623599" sldId="280"/>
            <ac:spMk id="2" creationId="{F5CF6EA6-D11F-AA14-6209-97229007F288}"/>
          </ac:spMkLst>
        </pc:spChg>
        <pc:spChg chg="add mod">
          <ac:chgData name="Raman Chopra" userId="d7f567fdbafc404d" providerId="LiveId" clId="{63E66A4F-FC05-4749-8269-28CDF3F1E16C}" dt="2024-01-27T16:04:25.482" v="512" actId="14100"/>
          <ac:spMkLst>
            <pc:docMk/>
            <pc:sldMk cId="3108623599" sldId="280"/>
            <ac:spMk id="3" creationId="{76F6B336-EB79-F61B-5A27-5A980B2F978E}"/>
          </ac:spMkLst>
        </pc:spChg>
      </pc:sldChg>
      <pc:sldChg chg="addSp modSp add mod">
        <pc:chgData name="Raman Chopra" userId="d7f567fdbafc404d" providerId="LiveId" clId="{63E66A4F-FC05-4749-8269-28CDF3F1E16C}" dt="2024-01-28T04:53:31.672" v="641" actId="13926"/>
        <pc:sldMkLst>
          <pc:docMk/>
          <pc:sldMk cId="1235646227" sldId="281"/>
        </pc:sldMkLst>
        <pc:spChg chg="add mod">
          <ac:chgData name="Raman Chopra" userId="d7f567fdbafc404d" providerId="LiveId" clId="{63E66A4F-FC05-4749-8269-28CDF3F1E16C}" dt="2024-01-27T15:58:01.791" v="428"/>
          <ac:spMkLst>
            <pc:docMk/>
            <pc:sldMk cId="1235646227" sldId="281"/>
            <ac:spMk id="2" creationId="{8B79EF97-CB90-5FB8-662F-963A6DB91DEF}"/>
          </ac:spMkLst>
        </pc:spChg>
        <pc:spChg chg="add mod">
          <ac:chgData name="Raman Chopra" userId="d7f567fdbafc404d" providerId="LiveId" clId="{63E66A4F-FC05-4749-8269-28CDF3F1E16C}" dt="2024-01-28T04:53:31.672" v="641" actId="13926"/>
          <ac:spMkLst>
            <pc:docMk/>
            <pc:sldMk cId="1235646227" sldId="281"/>
            <ac:spMk id="3" creationId="{167BAFF1-94B5-C674-0843-100EA74659D5}"/>
          </ac:spMkLst>
        </pc:spChg>
      </pc:sldChg>
      <pc:sldChg chg="addSp modSp add mod">
        <pc:chgData name="Raman Chopra" userId="d7f567fdbafc404d" providerId="LiveId" clId="{63E66A4F-FC05-4749-8269-28CDF3F1E16C}" dt="2024-01-27T16:04:15.596" v="510" actId="14100"/>
        <pc:sldMkLst>
          <pc:docMk/>
          <pc:sldMk cId="2416712969" sldId="282"/>
        </pc:sldMkLst>
        <pc:spChg chg="add mod">
          <ac:chgData name="Raman Chopra" userId="d7f567fdbafc404d" providerId="LiveId" clId="{63E66A4F-FC05-4749-8269-28CDF3F1E16C}" dt="2024-01-27T15:57:10.018" v="418"/>
          <ac:spMkLst>
            <pc:docMk/>
            <pc:sldMk cId="2416712969" sldId="282"/>
            <ac:spMk id="2" creationId="{FCA1B356-DE7E-356E-4C8A-3C9E39D2CEFD}"/>
          </ac:spMkLst>
        </pc:spChg>
        <pc:spChg chg="add mod">
          <ac:chgData name="Raman Chopra" userId="d7f567fdbafc404d" providerId="LiveId" clId="{63E66A4F-FC05-4749-8269-28CDF3F1E16C}" dt="2024-01-27T16:04:15.596" v="510" actId="14100"/>
          <ac:spMkLst>
            <pc:docMk/>
            <pc:sldMk cId="2416712969" sldId="282"/>
            <ac:spMk id="3" creationId="{86C8873F-A887-5ECE-B469-E468E20B8474}"/>
          </ac:spMkLst>
        </pc:spChg>
      </pc:sldChg>
      <pc:sldChg chg="addSp modSp add mod">
        <pc:chgData name="Raman Chopra" userId="d7f567fdbafc404d" providerId="LiveId" clId="{63E66A4F-FC05-4749-8269-28CDF3F1E16C}" dt="2024-01-27T16:03:56.712" v="508" actId="14100"/>
        <pc:sldMkLst>
          <pc:docMk/>
          <pc:sldMk cId="930543582" sldId="283"/>
        </pc:sldMkLst>
        <pc:spChg chg="add mod">
          <ac:chgData name="Raman Chopra" userId="d7f567fdbafc404d" providerId="LiveId" clId="{63E66A4F-FC05-4749-8269-28CDF3F1E16C}" dt="2024-01-27T15:57:17.494" v="419"/>
          <ac:spMkLst>
            <pc:docMk/>
            <pc:sldMk cId="930543582" sldId="283"/>
            <ac:spMk id="2" creationId="{1AA9E553-52B0-4C45-4ECE-5447BB2552B0}"/>
          </ac:spMkLst>
        </pc:spChg>
        <pc:spChg chg="add mod">
          <ac:chgData name="Raman Chopra" userId="d7f567fdbafc404d" providerId="LiveId" clId="{63E66A4F-FC05-4749-8269-28CDF3F1E16C}" dt="2024-01-27T16:03:56.712" v="508" actId="14100"/>
          <ac:spMkLst>
            <pc:docMk/>
            <pc:sldMk cId="930543582" sldId="283"/>
            <ac:spMk id="3" creationId="{0A9A394F-8D4E-C6A7-A3FA-B436F3570309}"/>
          </ac:spMkLst>
        </pc:spChg>
      </pc:sldChg>
      <pc:sldChg chg="addSp delSp modSp add mod">
        <pc:chgData name="Raman Chopra" userId="d7f567fdbafc404d" providerId="LiveId" clId="{63E66A4F-FC05-4749-8269-28CDF3F1E16C}" dt="2024-01-28T12:47:14.764" v="955" actId="164"/>
        <pc:sldMkLst>
          <pc:docMk/>
          <pc:sldMk cId="914901194" sldId="284"/>
        </pc:sldMkLst>
        <pc:spChg chg="add mod">
          <ac:chgData name="Raman Chopra" userId="d7f567fdbafc404d" providerId="LiveId" clId="{63E66A4F-FC05-4749-8269-28CDF3F1E16C}" dt="2024-01-27T16:03:29.670" v="505" actId="207"/>
          <ac:spMkLst>
            <pc:docMk/>
            <pc:sldMk cId="914901194" sldId="284"/>
            <ac:spMk id="2" creationId="{CD4235ED-3EEB-5573-6FD7-AD36F967034C}"/>
          </ac:spMkLst>
        </pc:spChg>
        <pc:spChg chg="add mod">
          <ac:chgData name="Raman Chopra" userId="d7f567fdbafc404d" providerId="LiveId" clId="{63E66A4F-FC05-4749-8269-28CDF3F1E16C}" dt="2024-01-27T16:03:29.670" v="505" actId="207"/>
          <ac:spMkLst>
            <pc:docMk/>
            <pc:sldMk cId="914901194" sldId="284"/>
            <ac:spMk id="3" creationId="{5440056B-744F-1FED-F4F0-F61CB1A45B7E}"/>
          </ac:spMkLst>
        </pc:spChg>
        <pc:spChg chg="add mod">
          <ac:chgData name="Raman Chopra" userId="d7f567fdbafc404d" providerId="LiveId" clId="{63E66A4F-FC05-4749-8269-28CDF3F1E16C}" dt="2024-01-27T16:03:29.670" v="505" actId="207"/>
          <ac:spMkLst>
            <pc:docMk/>
            <pc:sldMk cId="914901194" sldId="284"/>
            <ac:spMk id="4" creationId="{883B6426-6391-FF06-2450-81C5A846BACD}"/>
          </ac:spMkLst>
        </pc:spChg>
        <pc:spChg chg="add mod">
          <ac:chgData name="Raman Chopra" userId="d7f567fdbafc404d" providerId="LiveId" clId="{63E66A4F-FC05-4749-8269-28CDF3F1E16C}" dt="2024-01-27T16:03:29.670" v="505" actId="207"/>
          <ac:spMkLst>
            <pc:docMk/>
            <pc:sldMk cId="914901194" sldId="284"/>
            <ac:spMk id="5" creationId="{A47ADDBE-3DA1-F5E3-DDA6-CC3266446EEB}"/>
          </ac:spMkLst>
        </pc:spChg>
        <pc:spChg chg="add mod">
          <ac:chgData name="Raman Chopra" userId="d7f567fdbafc404d" providerId="LiveId" clId="{63E66A4F-FC05-4749-8269-28CDF3F1E16C}" dt="2024-01-27T16:03:29.670" v="505" actId="207"/>
          <ac:spMkLst>
            <pc:docMk/>
            <pc:sldMk cId="914901194" sldId="284"/>
            <ac:spMk id="12" creationId="{0A5D345B-8819-BBA7-701D-7CD363BF9183}"/>
          </ac:spMkLst>
        </pc:spChg>
        <pc:spChg chg="mod">
          <ac:chgData name="Raman Chopra" userId="d7f567fdbafc404d" providerId="LiveId" clId="{63E66A4F-FC05-4749-8269-28CDF3F1E16C}" dt="2024-01-27T15:57:28.278" v="420"/>
          <ac:spMkLst>
            <pc:docMk/>
            <pc:sldMk cId="914901194" sldId="284"/>
            <ac:spMk id="14" creationId="{3BF0C14F-1C50-F899-9D45-EB2C92D2DF6C}"/>
          </ac:spMkLst>
        </pc:spChg>
        <pc:spChg chg="mod">
          <ac:chgData name="Raman Chopra" userId="d7f567fdbafc404d" providerId="LiveId" clId="{63E66A4F-FC05-4749-8269-28CDF3F1E16C}" dt="2024-01-27T15:57:28.278" v="420"/>
          <ac:spMkLst>
            <pc:docMk/>
            <pc:sldMk cId="914901194" sldId="284"/>
            <ac:spMk id="15" creationId="{8EA9F9EC-2897-44A6-65A6-E0CA1BB5B228}"/>
          </ac:spMkLst>
        </pc:spChg>
        <pc:spChg chg="add mod">
          <ac:chgData name="Raman Chopra" userId="d7f567fdbafc404d" providerId="LiveId" clId="{63E66A4F-FC05-4749-8269-28CDF3F1E16C}" dt="2024-01-27T15:57:28.348" v="421" actId="27636"/>
          <ac:spMkLst>
            <pc:docMk/>
            <pc:sldMk cId="914901194" sldId="284"/>
            <ac:spMk id="16" creationId="{4D2ECF6C-7F58-B626-D234-843AF318410E}"/>
          </ac:spMkLst>
        </pc:spChg>
        <pc:spChg chg="add mod">
          <ac:chgData name="Raman Chopra" userId="d7f567fdbafc404d" providerId="LiveId" clId="{63E66A4F-FC05-4749-8269-28CDF3F1E16C}" dt="2024-01-27T16:03:29.670" v="505" actId="207"/>
          <ac:spMkLst>
            <pc:docMk/>
            <pc:sldMk cId="914901194" sldId="284"/>
            <ac:spMk id="17" creationId="{C2662895-6B2C-6191-1F16-3560BCB16A10}"/>
          </ac:spMkLst>
        </pc:spChg>
        <pc:spChg chg="add mod">
          <ac:chgData name="Raman Chopra" userId="d7f567fdbafc404d" providerId="LiveId" clId="{63E66A4F-FC05-4749-8269-28CDF3F1E16C}" dt="2024-01-27T15:57:28.278" v="420"/>
          <ac:spMkLst>
            <pc:docMk/>
            <pc:sldMk cId="914901194" sldId="284"/>
            <ac:spMk id="18" creationId="{E4A3716C-2153-6A27-BC2F-F7DD534764EB}"/>
          </ac:spMkLst>
        </pc:spChg>
        <pc:spChg chg="mod">
          <ac:chgData name="Raman Chopra" userId="d7f567fdbafc404d" providerId="LiveId" clId="{63E66A4F-FC05-4749-8269-28CDF3F1E16C}" dt="2024-01-28T12:44:11.570" v="922"/>
          <ac:spMkLst>
            <pc:docMk/>
            <pc:sldMk cId="914901194" sldId="284"/>
            <ac:spMk id="20" creationId="{C90A7585-3637-AF86-B844-CD09D39A51DF}"/>
          </ac:spMkLst>
        </pc:spChg>
        <pc:spChg chg="mod">
          <ac:chgData name="Raman Chopra" userId="d7f567fdbafc404d" providerId="LiveId" clId="{63E66A4F-FC05-4749-8269-28CDF3F1E16C}" dt="2024-01-28T12:44:11.570" v="922"/>
          <ac:spMkLst>
            <pc:docMk/>
            <pc:sldMk cId="914901194" sldId="284"/>
            <ac:spMk id="21" creationId="{5ED4A938-FF25-F679-7539-819212BFF2A1}"/>
          </ac:spMkLst>
        </pc:spChg>
        <pc:spChg chg="mod">
          <ac:chgData name="Raman Chopra" userId="d7f567fdbafc404d" providerId="LiveId" clId="{63E66A4F-FC05-4749-8269-28CDF3F1E16C}" dt="2024-01-28T12:44:11.570" v="922"/>
          <ac:spMkLst>
            <pc:docMk/>
            <pc:sldMk cId="914901194" sldId="284"/>
            <ac:spMk id="25" creationId="{409A6E6B-663E-B143-307B-E411A8BDB1DA}"/>
          </ac:spMkLst>
        </pc:spChg>
        <pc:spChg chg="mod">
          <ac:chgData name="Raman Chopra" userId="d7f567fdbafc404d" providerId="LiveId" clId="{63E66A4F-FC05-4749-8269-28CDF3F1E16C}" dt="2024-01-28T12:44:11.570" v="922"/>
          <ac:spMkLst>
            <pc:docMk/>
            <pc:sldMk cId="914901194" sldId="284"/>
            <ac:spMk id="29" creationId="{1E8032FA-23F1-391D-1D76-2C43FB59E1CD}"/>
          </ac:spMkLst>
        </pc:spChg>
        <pc:spChg chg="add mod">
          <ac:chgData name="Raman Chopra" userId="d7f567fdbafc404d" providerId="LiveId" clId="{63E66A4F-FC05-4749-8269-28CDF3F1E16C}" dt="2024-01-28T12:47:14.764" v="955" actId="164"/>
          <ac:spMkLst>
            <pc:docMk/>
            <pc:sldMk cId="914901194" sldId="284"/>
            <ac:spMk id="32" creationId="{DE489F7D-FC35-E6FE-99A7-9C632AE4D20E}"/>
          </ac:spMkLst>
        </pc:spChg>
        <pc:grpChg chg="add mod">
          <ac:chgData name="Raman Chopra" userId="d7f567fdbafc404d" providerId="LiveId" clId="{63E66A4F-FC05-4749-8269-28CDF3F1E16C}" dt="2024-01-27T15:57:28.278" v="420"/>
          <ac:grpSpMkLst>
            <pc:docMk/>
            <pc:sldMk cId="914901194" sldId="284"/>
            <ac:grpSpMk id="13" creationId="{B0549B25-1D3C-BCCE-683E-5BBE3BD24845}"/>
          </ac:grpSpMkLst>
        </pc:grpChg>
        <pc:grpChg chg="add del mod">
          <ac:chgData name="Raman Chopra" userId="d7f567fdbafc404d" providerId="LiveId" clId="{63E66A4F-FC05-4749-8269-28CDF3F1E16C}" dt="2024-01-28T12:44:13.441" v="923" actId="478"/>
          <ac:grpSpMkLst>
            <pc:docMk/>
            <pc:sldMk cId="914901194" sldId="284"/>
            <ac:grpSpMk id="19" creationId="{5E1B17DD-EF07-03AC-3D0A-4E9EEFEB2C35}"/>
          </ac:grpSpMkLst>
        </pc:grpChg>
        <pc:grpChg chg="mod">
          <ac:chgData name="Raman Chopra" userId="d7f567fdbafc404d" providerId="LiveId" clId="{63E66A4F-FC05-4749-8269-28CDF3F1E16C}" dt="2024-01-28T12:44:11.570" v="922"/>
          <ac:grpSpMkLst>
            <pc:docMk/>
            <pc:sldMk cId="914901194" sldId="284"/>
            <ac:grpSpMk id="22" creationId="{A5879734-B4F8-41D5-4805-F0AE8EFAF090}"/>
          </ac:grpSpMkLst>
        </pc:grpChg>
        <pc:grpChg chg="add mod">
          <ac:chgData name="Raman Chopra" userId="d7f567fdbafc404d" providerId="LiveId" clId="{63E66A4F-FC05-4749-8269-28CDF3F1E16C}" dt="2024-01-28T12:47:14.764" v="955" actId="164"/>
          <ac:grpSpMkLst>
            <pc:docMk/>
            <pc:sldMk cId="914901194" sldId="284"/>
            <ac:grpSpMk id="36" creationId="{CEB3FC64-27BC-5B9A-C409-6F544018F24B}"/>
          </ac:grpSpMkLst>
        </pc:grpChg>
        <pc:picChg chg="mod">
          <ac:chgData name="Raman Chopra" userId="d7f567fdbafc404d" providerId="LiveId" clId="{63E66A4F-FC05-4749-8269-28CDF3F1E16C}" dt="2024-01-28T12:44:11.570" v="922"/>
          <ac:picMkLst>
            <pc:docMk/>
            <pc:sldMk cId="914901194" sldId="284"/>
            <ac:picMk id="26" creationId="{92630539-7061-E762-5070-CBC627947EFF}"/>
          </ac:picMkLst>
        </pc:picChg>
        <pc:picChg chg="add del mod">
          <ac:chgData name="Raman Chopra" userId="d7f567fdbafc404d" providerId="LiveId" clId="{63E66A4F-FC05-4749-8269-28CDF3F1E16C}" dt="2024-01-28T12:46:29.632" v="949" actId="478"/>
          <ac:picMkLst>
            <pc:docMk/>
            <pc:sldMk cId="914901194" sldId="284"/>
            <ac:picMk id="31" creationId="{318576D9-330A-005D-440A-E4E6B4BE300B}"/>
          </ac:picMkLst>
        </pc:picChg>
        <pc:picChg chg="add mod">
          <ac:chgData name="Raman Chopra" userId="d7f567fdbafc404d" providerId="LiveId" clId="{63E66A4F-FC05-4749-8269-28CDF3F1E16C}" dt="2024-01-28T12:47:14.764" v="955" actId="164"/>
          <ac:picMkLst>
            <pc:docMk/>
            <pc:sldMk cId="914901194" sldId="284"/>
            <ac:picMk id="35" creationId="{78CBBCB5-ACA5-C9B9-0AC2-5C0BC4F0286E}"/>
          </ac:picMkLst>
        </pc:picChg>
        <pc:cxnChg chg="add mod">
          <ac:chgData name="Raman Chopra" userId="d7f567fdbafc404d" providerId="LiveId" clId="{63E66A4F-FC05-4749-8269-28CDF3F1E16C}" dt="2024-01-27T15:57:28.278" v="420"/>
          <ac:cxnSpMkLst>
            <pc:docMk/>
            <pc:sldMk cId="914901194" sldId="284"/>
            <ac:cxnSpMk id="9" creationId="{BDC8D087-0603-264F-41E0-2F7A0AB52C1B}"/>
          </ac:cxnSpMkLst>
        </pc:cxnChg>
        <pc:cxnChg chg="add mod">
          <ac:chgData name="Raman Chopra" userId="d7f567fdbafc404d" providerId="LiveId" clId="{63E66A4F-FC05-4749-8269-28CDF3F1E16C}" dt="2024-01-27T15:57:28.278" v="420"/>
          <ac:cxnSpMkLst>
            <pc:docMk/>
            <pc:sldMk cId="914901194" sldId="284"/>
            <ac:cxnSpMk id="11" creationId="{8F92A206-AEB3-A961-63B3-FE4F4F8EC578}"/>
          </ac:cxnSpMkLst>
        </pc:cxnChg>
        <pc:cxnChg chg="mod">
          <ac:chgData name="Raman Chopra" userId="d7f567fdbafc404d" providerId="LiveId" clId="{63E66A4F-FC05-4749-8269-28CDF3F1E16C}" dt="2024-01-28T12:44:11.570" v="922"/>
          <ac:cxnSpMkLst>
            <pc:docMk/>
            <pc:sldMk cId="914901194" sldId="284"/>
            <ac:cxnSpMk id="23" creationId="{269DA08C-B116-1128-CC70-5CA0C977D39C}"/>
          </ac:cxnSpMkLst>
        </pc:cxnChg>
        <pc:cxnChg chg="mod">
          <ac:chgData name="Raman Chopra" userId="d7f567fdbafc404d" providerId="LiveId" clId="{63E66A4F-FC05-4749-8269-28CDF3F1E16C}" dt="2024-01-28T12:44:11.570" v="922"/>
          <ac:cxnSpMkLst>
            <pc:docMk/>
            <pc:sldMk cId="914901194" sldId="284"/>
            <ac:cxnSpMk id="24" creationId="{30672742-E2FE-9B0A-D0F2-5C556BB6DB64}"/>
          </ac:cxnSpMkLst>
        </pc:cxnChg>
        <pc:cxnChg chg="mod">
          <ac:chgData name="Raman Chopra" userId="d7f567fdbafc404d" providerId="LiveId" clId="{63E66A4F-FC05-4749-8269-28CDF3F1E16C}" dt="2024-01-28T12:44:11.570" v="922"/>
          <ac:cxnSpMkLst>
            <pc:docMk/>
            <pc:sldMk cId="914901194" sldId="284"/>
            <ac:cxnSpMk id="27" creationId="{9EDF8112-55C3-93D4-0079-162353D3E03C}"/>
          </ac:cxnSpMkLst>
        </pc:cxnChg>
        <pc:cxnChg chg="mod">
          <ac:chgData name="Raman Chopra" userId="d7f567fdbafc404d" providerId="LiveId" clId="{63E66A4F-FC05-4749-8269-28CDF3F1E16C}" dt="2024-01-28T12:44:11.570" v="922"/>
          <ac:cxnSpMkLst>
            <pc:docMk/>
            <pc:sldMk cId="914901194" sldId="284"/>
            <ac:cxnSpMk id="28" creationId="{8D0CD204-CF1C-B639-BFDA-372F1D4F8E0F}"/>
          </ac:cxnSpMkLst>
        </pc:cxnChg>
      </pc:sldChg>
      <pc:sldChg chg="addSp modSp add mod">
        <pc:chgData name="Raman Chopra" userId="d7f567fdbafc404d" providerId="LiveId" clId="{63E66A4F-FC05-4749-8269-28CDF3F1E16C}" dt="2024-01-28T13:55:41.448" v="1766" actId="1076"/>
        <pc:sldMkLst>
          <pc:docMk/>
          <pc:sldMk cId="3375514952" sldId="285"/>
        </pc:sldMkLst>
        <pc:spChg chg="add mod">
          <ac:chgData name="Raman Chopra" userId="d7f567fdbafc404d" providerId="LiveId" clId="{63E66A4F-FC05-4749-8269-28CDF3F1E16C}" dt="2024-01-27T16:03:14.313" v="502" actId="207"/>
          <ac:spMkLst>
            <pc:docMk/>
            <pc:sldMk cId="3375514952" sldId="285"/>
            <ac:spMk id="2" creationId="{B95DD88D-1B1F-BCDC-1912-A28A9042BF90}"/>
          </ac:spMkLst>
        </pc:spChg>
        <pc:spChg chg="add mod">
          <ac:chgData name="Raman Chopra" userId="d7f567fdbafc404d" providerId="LiveId" clId="{63E66A4F-FC05-4749-8269-28CDF3F1E16C}" dt="2024-01-27T16:03:14.313" v="502" actId="207"/>
          <ac:spMkLst>
            <pc:docMk/>
            <pc:sldMk cId="3375514952" sldId="285"/>
            <ac:spMk id="3" creationId="{63222994-437F-BB53-9B18-0130B597350D}"/>
          </ac:spMkLst>
        </pc:spChg>
        <pc:spChg chg="add mod">
          <ac:chgData name="Raman Chopra" userId="d7f567fdbafc404d" providerId="LiveId" clId="{63E66A4F-FC05-4749-8269-28CDF3F1E16C}" dt="2024-01-27T16:03:14.313" v="502" actId="207"/>
          <ac:spMkLst>
            <pc:docMk/>
            <pc:sldMk cId="3375514952" sldId="285"/>
            <ac:spMk id="4" creationId="{8ADA656A-EDFF-5827-2FBB-576735AAE1F9}"/>
          </ac:spMkLst>
        </pc:spChg>
        <pc:spChg chg="add mod">
          <ac:chgData name="Raman Chopra" userId="d7f567fdbafc404d" providerId="LiveId" clId="{63E66A4F-FC05-4749-8269-28CDF3F1E16C}" dt="2024-01-27T16:03:14.313" v="502" actId="207"/>
          <ac:spMkLst>
            <pc:docMk/>
            <pc:sldMk cId="3375514952" sldId="285"/>
            <ac:spMk id="5" creationId="{95E9A41C-11AD-371D-7BA4-AA85DFE08E00}"/>
          </ac:spMkLst>
        </pc:spChg>
        <pc:spChg chg="add mod">
          <ac:chgData name="Raman Chopra" userId="d7f567fdbafc404d" providerId="LiveId" clId="{63E66A4F-FC05-4749-8269-28CDF3F1E16C}" dt="2024-01-27T15:57:40.883" v="423" actId="27636"/>
          <ac:spMkLst>
            <pc:docMk/>
            <pc:sldMk cId="3375514952" sldId="285"/>
            <ac:spMk id="12" creationId="{F24E9388-E004-3FF0-E242-C1CD3BE3DB37}"/>
          </ac:spMkLst>
        </pc:spChg>
        <pc:spChg chg="add mod">
          <ac:chgData name="Raman Chopra" userId="d7f567fdbafc404d" providerId="LiveId" clId="{63E66A4F-FC05-4749-8269-28CDF3F1E16C}" dt="2024-01-27T16:03:14.313" v="502" actId="207"/>
          <ac:spMkLst>
            <pc:docMk/>
            <pc:sldMk cId="3375514952" sldId="285"/>
            <ac:spMk id="13" creationId="{2C7E585E-9338-C9F1-CEE2-C13E2F52E5D3}"/>
          </ac:spMkLst>
        </pc:spChg>
        <pc:spChg chg="add mod">
          <ac:chgData name="Raman Chopra" userId="d7f567fdbafc404d" providerId="LiveId" clId="{63E66A4F-FC05-4749-8269-28CDF3F1E16C}" dt="2024-01-27T15:57:40.832" v="422"/>
          <ac:spMkLst>
            <pc:docMk/>
            <pc:sldMk cId="3375514952" sldId="285"/>
            <ac:spMk id="14" creationId="{E6EE7580-0B41-B3AB-775F-096B79C34344}"/>
          </ac:spMkLst>
        </pc:spChg>
        <pc:spChg chg="mod">
          <ac:chgData name="Raman Chopra" userId="d7f567fdbafc404d" providerId="LiveId" clId="{63E66A4F-FC05-4749-8269-28CDF3F1E16C}" dt="2024-01-28T12:47:20.469" v="956"/>
          <ac:spMkLst>
            <pc:docMk/>
            <pc:sldMk cId="3375514952" sldId="285"/>
            <ac:spMk id="16" creationId="{7E462A6D-75C6-4CC2-8E26-3F7D4924D209}"/>
          </ac:spMkLst>
        </pc:spChg>
        <pc:grpChg chg="add mod">
          <ac:chgData name="Raman Chopra" userId="d7f567fdbafc404d" providerId="LiveId" clId="{63E66A4F-FC05-4749-8269-28CDF3F1E16C}" dt="2024-01-28T13:55:41.448" v="1766" actId="1076"/>
          <ac:grpSpMkLst>
            <pc:docMk/>
            <pc:sldMk cId="3375514952" sldId="285"/>
            <ac:grpSpMk id="15" creationId="{45C0B225-15D6-FBB9-5241-BA5CF1F1C021}"/>
          </ac:grpSpMkLst>
        </pc:grpChg>
        <pc:picChg chg="mod">
          <ac:chgData name="Raman Chopra" userId="d7f567fdbafc404d" providerId="LiveId" clId="{63E66A4F-FC05-4749-8269-28CDF3F1E16C}" dt="2024-01-28T12:47:20.469" v="956"/>
          <ac:picMkLst>
            <pc:docMk/>
            <pc:sldMk cId="3375514952" sldId="285"/>
            <ac:picMk id="17" creationId="{A83AF244-D929-54DF-5838-9E069C015DBA}"/>
          </ac:picMkLst>
        </pc:picChg>
        <pc:cxnChg chg="add mod">
          <ac:chgData name="Raman Chopra" userId="d7f567fdbafc404d" providerId="LiveId" clId="{63E66A4F-FC05-4749-8269-28CDF3F1E16C}" dt="2024-01-27T16:03:20.287" v="503" actId="208"/>
          <ac:cxnSpMkLst>
            <pc:docMk/>
            <pc:sldMk cId="3375514952" sldId="285"/>
            <ac:cxnSpMk id="9" creationId="{5C88A9B0-A043-486E-8553-8575F1B4EE46}"/>
          </ac:cxnSpMkLst>
        </pc:cxnChg>
        <pc:cxnChg chg="add mod">
          <ac:chgData name="Raman Chopra" userId="d7f567fdbafc404d" providerId="LiveId" clId="{63E66A4F-FC05-4749-8269-28CDF3F1E16C}" dt="2024-01-27T16:03:20.287" v="503" actId="208"/>
          <ac:cxnSpMkLst>
            <pc:docMk/>
            <pc:sldMk cId="3375514952" sldId="285"/>
            <ac:cxnSpMk id="11" creationId="{739A9B6C-93B9-F86E-9F49-14066A1EB10F}"/>
          </ac:cxnSpMkLst>
        </pc:cxnChg>
      </pc:sldChg>
      <pc:sldChg chg="addSp modSp add mod">
        <pc:chgData name="Raman Chopra" userId="d7f567fdbafc404d" providerId="LiveId" clId="{63E66A4F-FC05-4749-8269-28CDF3F1E16C}" dt="2024-01-28T13:56:01.330" v="1767" actId="1076"/>
        <pc:sldMkLst>
          <pc:docMk/>
          <pc:sldMk cId="1477937646" sldId="286"/>
        </pc:sldMkLst>
        <pc:spChg chg="add mod">
          <ac:chgData name="Raman Chopra" userId="d7f567fdbafc404d" providerId="LiveId" clId="{63E66A4F-FC05-4749-8269-28CDF3F1E16C}" dt="2024-01-27T15:57:47.707" v="425" actId="27636"/>
          <ac:spMkLst>
            <pc:docMk/>
            <pc:sldMk cId="1477937646" sldId="286"/>
            <ac:spMk id="2" creationId="{3F30439A-74A1-13E9-36DD-F1AF75D72B24}"/>
          </ac:spMkLst>
        </pc:spChg>
        <pc:spChg chg="add mod">
          <ac:chgData name="Raman Chopra" userId="d7f567fdbafc404d" providerId="LiveId" clId="{63E66A4F-FC05-4749-8269-28CDF3F1E16C}" dt="2024-01-27T16:02:54.032" v="499" actId="207"/>
          <ac:spMkLst>
            <pc:docMk/>
            <pc:sldMk cId="1477937646" sldId="286"/>
            <ac:spMk id="3" creationId="{16C62DD6-69A8-42F7-1C69-771A5AB2DFD1}"/>
          </ac:spMkLst>
        </pc:spChg>
        <pc:spChg chg="add mod">
          <ac:chgData name="Raman Chopra" userId="d7f567fdbafc404d" providerId="LiveId" clId="{63E66A4F-FC05-4749-8269-28CDF3F1E16C}" dt="2024-01-27T16:02:54.032" v="499" actId="207"/>
          <ac:spMkLst>
            <pc:docMk/>
            <pc:sldMk cId="1477937646" sldId="286"/>
            <ac:spMk id="4" creationId="{E99A6856-0893-81D9-4993-3A65A0931E74}"/>
          </ac:spMkLst>
        </pc:spChg>
        <pc:spChg chg="add mod">
          <ac:chgData name="Raman Chopra" userId="d7f567fdbafc404d" providerId="LiveId" clId="{63E66A4F-FC05-4749-8269-28CDF3F1E16C}" dt="2024-01-27T16:02:54.032" v="499" actId="207"/>
          <ac:spMkLst>
            <pc:docMk/>
            <pc:sldMk cId="1477937646" sldId="286"/>
            <ac:spMk id="5" creationId="{EB4C6E2B-F0B4-6E6B-40CD-E445C44B6AED}"/>
          </ac:spMkLst>
        </pc:spChg>
        <pc:spChg chg="add mod">
          <ac:chgData name="Raman Chopra" userId="d7f567fdbafc404d" providerId="LiveId" clId="{63E66A4F-FC05-4749-8269-28CDF3F1E16C}" dt="2024-01-27T16:02:54.032" v="499" actId="207"/>
          <ac:spMkLst>
            <pc:docMk/>
            <pc:sldMk cId="1477937646" sldId="286"/>
            <ac:spMk id="9" creationId="{FFA55536-5952-E827-E5BE-A520A3C75D51}"/>
          </ac:spMkLst>
        </pc:spChg>
        <pc:spChg chg="add mod">
          <ac:chgData name="Raman Chopra" userId="d7f567fdbafc404d" providerId="LiveId" clId="{63E66A4F-FC05-4749-8269-28CDF3F1E16C}" dt="2024-01-27T16:02:54.032" v="499" actId="207"/>
          <ac:spMkLst>
            <pc:docMk/>
            <pc:sldMk cId="1477937646" sldId="286"/>
            <ac:spMk id="11" creationId="{64704449-8949-C870-7D27-25EC90961BF1}"/>
          </ac:spMkLst>
        </pc:spChg>
        <pc:spChg chg="add mod">
          <ac:chgData name="Raman Chopra" userId="d7f567fdbafc404d" providerId="LiveId" clId="{63E66A4F-FC05-4749-8269-28CDF3F1E16C}" dt="2024-01-27T16:02:54.032" v="499" actId="207"/>
          <ac:spMkLst>
            <pc:docMk/>
            <pc:sldMk cId="1477937646" sldId="286"/>
            <ac:spMk id="14" creationId="{7CE04AD8-F09A-5ED5-6C55-0E59450CABDC}"/>
          </ac:spMkLst>
        </pc:spChg>
        <pc:spChg chg="add mod">
          <ac:chgData name="Raman Chopra" userId="d7f567fdbafc404d" providerId="LiveId" clId="{63E66A4F-FC05-4749-8269-28CDF3F1E16C}" dt="2024-01-27T16:02:54.032" v="499" actId="207"/>
          <ac:spMkLst>
            <pc:docMk/>
            <pc:sldMk cId="1477937646" sldId="286"/>
            <ac:spMk id="15" creationId="{658E0374-D976-B653-CCB9-B1612F79B961}"/>
          </ac:spMkLst>
        </pc:spChg>
        <pc:spChg chg="add mod">
          <ac:chgData name="Raman Chopra" userId="d7f567fdbafc404d" providerId="LiveId" clId="{63E66A4F-FC05-4749-8269-28CDF3F1E16C}" dt="2024-01-27T16:02:54.032" v="499" actId="207"/>
          <ac:spMkLst>
            <pc:docMk/>
            <pc:sldMk cId="1477937646" sldId="286"/>
            <ac:spMk id="17" creationId="{9B15E505-C870-21AA-0902-FFBCAA7F6360}"/>
          </ac:spMkLst>
        </pc:spChg>
        <pc:spChg chg="add mod">
          <ac:chgData name="Raman Chopra" userId="d7f567fdbafc404d" providerId="LiveId" clId="{63E66A4F-FC05-4749-8269-28CDF3F1E16C}" dt="2024-01-27T16:02:54.032" v="499" actId="207"/>
          <ac:spMkLst>
            <pc:docMk/>
            <pc:sldMk cId="1477937646" sldId="286"/>
            <ac:spMk id="18" creationId="{6E06881F-3AED-7781-58E3-AF673E1FE55C}"/>
          </ac:spMkLst>
        </pc:spChg>
        <pc:spChg chg="add mod">
          <ac:chgData name="Raman Chopra" userId="d7f567fdbafc404d" providerId="LiveId" clId="{63E66A4F-FC05-4749-8269-28CDF3F1E16C}" dt="2024-01-27T15:57:47.659" v="424"/>
          <ac:spMkLst>
            <pc:docMk/>
            <pc:sldMk cId="1477937646" sldId="286"/>
            <ac:spMk id="19" creationId="{C8EBDD96-F195-6D59-7230-7571344D65EA}"/>
          </ac:spMkLst>
        </pc:spChg>
        <pc:spChg chg="mod">
          <ac:chgData name="Raman Chopra" userId="d7f567fdbafc404d" providerId="LiveId" clId="{63E66A4F-FC05-4749-8269-28CDF3F1E16C}" dt="2024-01-28T12:47:31.383" v="969"/>
          <ac:spMkLst>
            <pc:docMk/>
            <pc:sldMk cId="1477937646" sldId="286"/>
            <ac:spMk id="21" creationId="{32CDD9DC-2BE7-9C4A-D273-4561CA1C60AC}"/>
          </ac:spMkLst>
        </pc:spChg>
        <pc:grpChg chg="add mod">
          <ac:chgData name="Raman Chopra" userId="d7f567fdbafc404d" providerId="LiveId" clId="{63E66A4F-FC05-4749-8269-28CDF3F1E16C}" dt="2024-01-28T13:56:01.330" v="1767" actId="1076"/>
          <ac:grpSpMkLst>
            <pc:docMk/>
            <pc:sldMk cId="1477937646" sldId="286"/>
            <ac:grpSpMk id="20" creationId="{D272AF95-D89D-8AAC-0BA5-F050F63FB072}"/>
          </ac:grpSpMkLst>
        </pc:grpChg>
        <pc:picChg chg="mod">
          <ac:chgData name="Raman Chopra" userId="d7f567fdbafc404d" providerId="LiveId" clId="{63E66A4F-FC05-4749-8269-28CDF3F1E16C}" dt="2024-01-28T12:47:31.383" v="969"/>
          <ac:picMkLst>
            <pc:docMk/>
            <pc:sldMk cId="1477937646" sldId="286"/>
            <ac:picMk id="22" creationId="{09E46799-627E-7FB9-E07D-9935125C0C83}"/>
          </ac:picMkLst>
        </pc:picChg>
        <pc:cxnChg chg="add mod">
          <ac:chgData name="Raman Chopra" userId="d7f567fdbafc404d" providerId="LiveId" clId="{63E66A4F-FC05-4749-8269-28CDF3F1E16C}" dt="2024-01-27T16:03:01.824" v="500" actId="208"/>
          <ac:cxnSpMkLst>
            <pc:docMk/>
            <pc:sldMk cId="1477937646" sldId="286"/>
            <ac:cxnSpMk id="12" creationId="{D701A1FF-4514-31C4-0FFD-7E03D6E1C642}"/>
          </ac:cxnSpMkLst>
        </pc:cxnChg>
        <pc:cxnChg chg="add mod">
          <ac:chgData name="Raman Chopra" userId="d7f567fdbafc404d" providerId="LiveId" clId="{63E66A4F-FC05-4749-8269-28CDF3F1E16C}" dt="2024-01-27T16:03:01.824" v="500" actId="208"/>
          <ac:cxnSpMkLst>
            <pc:docMk/>
            <pc:sldMk cId="1477937646" sldId="286"/>
            <ac:cxnSpMk id="13" creationId="{C13D3144-9D98-2547-6BDA-EB33CCBE31BC}"/>
          </ac:cxnSpMkLst>
        </pc:cxnChg>
        <pc:cxnChg chg="add mod">
          <ac:chgData name="Raman Chopra" userId="d7f567fdbafc404d" providerId="LiveId" clId="{63E66A4F-FC05-4749-8269-28CDF3F1E16C}" dt="2024-01-27T16:03:01.824" v="500" actId="208"/>
          <ac:cxnSpMkLst>
            <pc:docMk/>
            <pc:sldMk cId="1477937646" sldId="286"/>
            <ac:cxnSpMk id="16" creationId="{0EAF997E-303B-FA85-0F95-DA6EA2CAF84C}"/>
          </ac:cxnSpMkLst>
        </pc:cxnChg>
      </pc:sldChg>
      <pc:sldChg chg="addSp modSp add mod">
        <pc:chgData name="Raman Chopra" userId="d7f567fdbafc404d" providerId="LiveId" clId="{63E66A4F-FC05-4749-8269-28CDF3F1E16C}" dt="2024-01-28T12:48:25.271" v="998" actId="1076"/>
        <pc:sldMkLst>
          <pc:docMk/>
          <pc:sldMk cId="2340671518" sldId="287"/>
        </pc:sldMkLst>
        <pc:spChg chg="add mod">
          <ac:chgData name="Raman Chopra" userId="d7f567fdbafc404d" providerId="LiveId" clId="{63E66A4F-FC05-4749-8269-28CDF3F1E16C}" dt="2024-01-27T15:57:54.882" v="427" actId="27636"/>
          <ac:spMkLst>
            <pc:docMk/>
            <pc:sldMk cId="2340671518" sldId="287"/>
            <ac:spMk id="2" creationId="{DA650A49-6D27-5D1C-1BAD-20FAFDF0DE21}"/>
          </ac:spMkLst>
        </pc:spChg>
        <pc:spChg chg="add mod">
          <ac:chgData name="Raman Chopra" userId="d7f567fdbafc404d" providerId="LiveId" clId="{63E66A4F-FC05-4749-8269-28CDF3F1E16C}" dt="2024-01-27T16:02:27.819" v="496" actId="207"/>
          <ac:spMkLst>
            <pc:docMk/>
            <pc:sldMk cId="2340671518" sldId="287"/>
            <ac:spMk id="3" creationId="{61274C45-ACE7-E780-4CE5-2BFDC6C51DC8}"/>
          </ac:spMkLst>
        </pc:spChg>
        <pc:spChg chg="add mod">
          <ac:chgData name="Raman Chopra" userId="d7f567fdbafc404d" providerId="LiveId" clId="{63E66A4F-FC05-4749-8269-28CDF3F1E16C}" dt="2024-01-27T16:02:27.819" v="496" actId="207"/>
          <ac:spMkLst>
            <pc:docMk/>
            <pc:sldMk cId="2340671518" sldId="287"/>
            <ac:spMk id="4" creationId="{D87EC914-381F-A7F6-F70A-F94C5CEDE7BB}"/>
          </ac:spMkLst>
        </pc:spChg>
        <pc:spChg chg="add mod">
          <ac:chgData name="Raman Chopra" userId="d7f567fdbafc404d" providerId="LiveId" clId="{63E66A4F-FC05-4749-8269-28CDF3F1E16C}" dt="2024-01-27T16:02:27.819" v="496" actId="207"/>
          <ac:spMkLst>
            <pc:docMk/>
            <pc:sldMk cId="2340671518" sldId="287"/>
            <ac:spMk id="5" creationId="{11AF7D9D-1B0D-9275-C05A-D712EFD75EAF}"/>
          </ac:spMkLst>
        </pc:spChg>
        <pc:spChg chg="add mod">
          <ac:chgData name="Raman Chopra" userId="d7f567fdbafc404d" providerId="LiveId" clId="{63E66A4F-FC05-4749-8269-28CDF3F1E16C}" dt="2024-01-27T16:02:27.819" v="496" actId="207"/>
          <ac:spMkLst>
            <pc:docMk/>
            <pc:sldMk cId="2340671518" sldId="287"/>
            <ac:spMk id="9" creationId="{34B345BB-EDC3-97DF-E698-547AB59001C7}"/>
          </ac:spMkLst>
        </pc:spChg>
        <pc:spChg chg="add mod">
          <ac:chgData name="Raman Chopra" userId="d7f567fdbafc404d" providerId="LiveId" clId="{63E66A4F-FC05-4749-8269-28CDF3F1E16C}" dt="2024-01-27T16:02:27.819" v="496" actId="207"/>
          <ac:spMkLst>
            <pc:docMk/>
            <pc:sldMk cId="2340671518" sldId="287"/>
            <ac:spMk id="11" creationId="{A8979C42-AB58-7910-7A01-26AE76031621}"/>
          </ac:spMkLst>
        </pc:spChg>
        <pc:spChg chg="add mod">
          <ac:chgData name="Raman Chopra" userId="d7f567fdbafc404d" providerId="LiveId" clId="{63E66A4F-FC05-4749-8269-28CDF3F1E16C}" dt="2024-01-27T16:02:20.950" v="495" actId="1582"/>
          <ac:spMkLst>
            <pc:docMk/>
            <pc:sldMk cId="2340671518" sldId="287"/>
            <ac:spMk id="14" creationId="{F379D1C8-1F1F-E010-60A8-8355BF537295}"/>
          </ac:spMkLst>
        </pc:spChg>
        <pc:spChg chg="add mod">
          <ac:chgData name="Raman Chopra" userId="d7f567fdbafc404d" providerId="LiveId" clId="{63E66A4F-FC05-4749-8269-28CDF3F1E16C}" dt="2024-01-27T16:02:27.819" v="496" actId="207"/>
          <ac:spMkLst>
            <pc:docMk/>
            <pc:sldMk cId="2340671518" sldId="287"/>
            <ac:spMk id="15" creationId="{3794C5EF-BC8F-1795-202F-9110B4E69064}"/>
          </ac:spMkLst>
        </pc:spChg>
        <pc:spChg chg="add mod">
          <ac:chgData name="Raman Chopra" userId="d7f567fdbafc404d" providerId="LiveId" clId="{63E66A4F-FC05-4749-8269-28CDF3F1E16C}" dt="2024-01-27T16:02:20.950" v="495" actId="1582"/>
          <ac:spMkLst>
            <pc:docMk/>
            <pc:sldMk cId="2340671518" sldId="287"/>
            <ac:spMk id="17" creationId="{5405190F-560D-3AEE-78F1-AEB554584154}"/>
          </ac:spMkLst>
        </pc:spChg>
        <pc:spChg chg="add mod">
          <ac:chgData name="Raman Chopra" userId="d7f567fdbafc404d" providerId="LiveId" clId="{63E66A4F-FC05-4749-8269-28CDF3F1E16C}" dt="2024-01-27T16:02:20.950" v="495" actId="1582"/>
          <ac:spMkLst>
            <pc:docMk/>
            <pc:sldMk cId="2340671518" sldId="287"/>
            <ac:spMk id="18" creationId="{BB467E72-9DE9-4D03-5D16-BFA698E165ED}"/>
          </ac:spMkLst>
        </pc:spChg>
        <pc:spChg chg="add mod">
          <ac:chgData name="Raman Chopra" userId="d7f567fdbafc404d" providerId="LiveId" clId="{63E66A4F-FC05-4749-8269-28CDF3F1E16C}" dt="2024-01-27T15:57:54.829" v="426"/>
          <ac:spMkLst>
            <pc:docMk/>
            <pc:sldMk cId="2340671518" sldId="287"/>
            <ac:spMk id="19" creationId="{B9E7B2BF-428F-D92A-DD47-92D26FDE9A7E}"/>
          </ac:spMkLst>
        </pc:spChg>
        <pc:spChg chg="mod">
          <ac:chgData name="Raman Chopra" userId="d7f567fdbafc404d" providerId="LiveId" clId="{63E66A4F-FC05-4749-8269-28CDF3F1E16C}" dt="2024-01-28T12:48:15.722" v="996"/>
          <ac:spMkLst>
            <pc:docMk/>
            <pc:sldMk cId="2340671518" sldId="287"/>
            <ac:spMk id="21" creationId="{F05FED20-87DC-FCAE-0FB9-F7DC8337A1B3}"/>
          </ac:spMkLst>
        </pc:spChg>
        <pc:grpChg chg="add mod">
          <ac:chgData name="Raman Chopra" userId="d7f567fdbafc404d" providerId="LiveId" clId="{63E66A4F-FC05-4749-8269-28CDF3F1E16C}" dt="2024-01-28T12:48:25.271" v="998" actId="1076"/>
          <ac:grpSpMkLst>
            <pc:docMk/>
            <pc:sldMk cId="2340671518" sldId="287"/>
            <ac:grpSpMk id="20" creationId="{78F4134E-C997-F3C3-1DD3-9C82A605FC9D}"/>
          </ac:grpSpMkLst>
        </pc:grpChg>
        <pc:picChg chg="mod">
          <ac:chgData name="Raman Chopra" userId="d7f567fdbafc404d" providerId="LiveId" clId="{63E66A4F-FC05-4749-8269-28CDF3F1E16C}" dt="2024-01-28T12:48:15.722" v="996"/>
          <ac:picMkLst>
            <pc:docMk/>
            <pc:sldMk cId="2340671518" sldId="287"/>
            <ac:picMk id="22" creationId="{C05FAB40-EDB0-5004-866F-21A8BE1B4DA4}"/>
          </ac:picMkLst>
        </pc:picChg>
        <pc:cxnChg chg="add mod">
          <ac:chgData name="Raman Chopra" userId="d7f567fdbafc404d" providerId="LiveId" clId="{63E66A4F-FC05-4749-8269-28CDF3F1E16C}" dt="2024-01-27T16:02:39.091" v="497" actId="208"/>
          <ac:cxnSpMkLst>
            <pc:docMk/>
            <pc:sldMk cId="2340671518" sldId="287"/>
            <ac:cxnSpMk id="12" creationId="{88A454E2-8172-A26C-60EE-BFA2ABC152C5}"/>
          </ac:cxnSpMkLst>
        </pc:cxnChg>
        <pc:cxnChg chg="add mod">
          <ac:chgData name="Raman Chopra" userId="d7f567fdbafc404d" providerId="LiveId" clId="{63E66A4F-FC05-4749-8269-28CDF3F1E16C}" dt="2024-01-27T16:02:39.091" v="497" actId="208"/>
          <ac:cxnSpMkLst>
            <pc:docMk/>
            <pc:sldMk cId="2340671518" sldId="287"/>
            <ac:cxnSpMk id="13" creationId="{9182F1CD-3351-F2D8-3EEE-112F6B9F2844}"/>
          </ac:cxnSpMkLst>
        </pc:cxnChg>
        <pc:cxnChg chg="add mod">
          <ac:chgData name="Raman Chopra" userId="d7f567fdbafc404d" providerId="LiveId" clId="{63E66A4F-FC05-4749-8269-28CDF3F1E16C}" dt="2024-01-27T16:02:39.091" v="497" actId="208"/>
          <ac:cxnSpMkLst>
            <pc:docMk/>
            <pc:sldMk cId="2340671518" sldId="287"/>
            <ac:cxnSpMk id="16" creationId="{B7D9985D-C8F3-151D-CBB4-128E65221584}"/>
          </ac:cxnSpMkLst>
        </pc:cxnChg>
      </pc:sldChg>
      <pc:sldChg chg="addSp delSp modSp add mod">
        <pc:chgData name="Raman Chopra" userId="d7f567fdbafc404d" providerId="LiveId" clId="{63E66A4F-FC05-4749-8269-28CDF3F1E16C}" dt="2024-01-28T12:49:18.786" v="1006" actId="14100"/>
        <pc:sldMkLst>
          <pc:docMk/>
          <pc:sldMk cId="1753880765" sldId="288"/>
        </pc:sldMkLst>
        <pc:spChg chg="del">
          <ac:chgData name="Raman Chopra" userId="d7f567fdbafc404d" providerId="LiveId" clId="{63E66A4F-FC05-4749-8269-28CDF3F1E16C}" dt="2024-01-27T15:58:31.029" v="431" actId="478"/>
          <ac:spMkLst>
            <pc:docMk/>
            <pc:sldMk cId="1753880765" sldId="288"/>
            <ac:spMk id="2" creationId="{8B79EF97-CB90-5FB8-662F-963A6DB91DEF}"/>
          </ac:spMkLst>
        </pc:spChg>
        <pc:spChg chg="del">
          <ac:chgData name="Raman Chopra" userId="d7f567fdbafc404d" providerId="LiveId" clId="{63E66A4F-FC05-4749-8269-28CDF3F1E16C}" dt="2024-01-27T15:58:28.314" v="430" actId="478"/>
          <ac:spMkLst>
            <pc:docMk/>
            <pc:sldMk cId="1753880765" sldId="288"/>
            <ac:spMk id="3" creationId="{167BAFF1-94B5-C674-0843-100EA74659D5}"/>
          </ac:spMkLst>
        </pc:spChg>
        <pc:spChg chg="add mod">
          <ac:chgData name="Raman Chopra" userId="d7f567fdbafc404d" providerId="LiveId" clId="{63E66A4F-FC05-4749-8269-28CDF3F1E16C}" dt="2024-01-28T12:49:18.786" v="1006" actId="14100"/>
          <ac:spMkLst>
            <pc:docMk/>
            <pc:sldMk cId="1753880765" sldId="288"/>
            <ac:spMk id="4" creationId="{7A28D53F-66D7-0EF7-AA74-DCCEF49C0665}"/>
          </ac:spMkLst>
        </pc:spChg>
        <pc:spChg chg="add mod">
          <ac:chgData name="Raman Chopra" userId="d7f567fdbafc404d" providerId="LiveId" clId="{63E66A4F-FC05-4749-8269-28CDF3F1E16C}" dt="2024-01-28T12:48:49.070" v="1000" actId="1076"/>
          <ac:spMkLst>
            <pc:docMk/>
            <pc:sldMk cId="1753880765" sldId="288"/>
            <ac:spMk id="5" creationId="{D57E1143-9E85-145B-FD6A-734CF41DCEEA}"/>
          </ac:spMkLst>
        </pc:spChg>
      </pc:sldChg>
      <pc:sldChg chg="add del">
        <pc:chgData name="Raman Chopra" userId="d7f567fdbafc404d" providerId="LiveId" clId="{63E66A4F-FC05-4749-8269-28CDF3F1E16C}" dt="2024-01-28T12:49:52.432" v="1007" actId="47"/>
        <pc:sldMkLst>
          <pc:docMk/>
          <pc:sldMk cId="3905173129" sldId="289"/>
        </pc:sldMkLst>
      </pc:sldChg>
      <pc:sldChg chg="addSp delSp modSp add mod">
        <pc:chgData name="Raman Chopra" userId="d7f567fdbafc404d" providerId="LiveId" clId="{63E66A4F-FC05-4749-8269-28CDF3F1E16C}" dt="2024-01-28T13:57:00.842" v="1768" actId="1076"/>
        <pc:sldMkLst>
          <pc:docMk/>
          <pc:sldMk cId="467722777" sldId="290"/>
        </pc:sldMkLst>
        <pc:spChg chg="del">
          <ac:chgData name="Raman Chopra" userId="d7f567fdbafc404d" providerId="LiveId" clId="{63E66A4F-FC05-4749-8269-28CDF3F1E16C}" dt="2024-01-27T15:58:59.658" v="440" actId="478"/>
          <ac:spMkLst>
            <pc:docMk/>
            <pc:sldMk cId="467722777" sldId="290"/>
            <ac:spMk id="2" creationId="{8B79EF97-CB90-5FB8-662F-963A6DB91DEF}"/>
          </ac:spMkLst>
        </pc:spChg>
        <pc:spChg chg="del">
          <ac:chgData name="Raman Chopra" userId="d7f567fdbafc404d" providerId="LiveId" clId="{63E66A4F-FC05-4749-8269-28CDF3F1E16C}" dt="2024-01-27T15:58:57.721" v="439" actId="478"/>
          <ac:spMkLst>
            <pc:docMk/>
            <pc:sldMk cId="467722777" sldId="290"/>
            <ac:spMk id="3" creationId="{167BAFF1-94B5-C674-0843-100EA74659D5}"/>
          </ac:spMkLst>
        </pc:spChg>
        <pc:spChg chg="add mod">
          <ac:chgData name="Raman Chopra" userId="d7f567fdbafc404d" providerId="LiveId" clId="{63E66A4F-FC05-4749-8269-28CDF3F1E16C}" dt="2024-01-27T16:01:36.452" v="458" actId="1076"/>
          <ac:spMkLst>
            <pc:docMk/>
            <pc:sldMk cId="467722777" sldId="290"/>
            <ac:spMk id="4" creationId="{5EAD9092-ABB0-9BBF-BE10-D9C57FFB02EC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5" creationId="{53264758-D405-B0DD-7ACF-CBE957218C5C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11" creationId="{3D51AF8E-F142-9869-C864-6526BF544ED3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12" creationId="{223E28EC-0450-575F-D6AC-0FACD02B8EDF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13" creationId="{44454B8D-82A4-D3F8-0A3F-D62F29D18A4D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14" creationId="{EA33AF71-5CBA-944E-619E-91D5281598F5}"/>
          </ac:spMkLst>
        </pc:spChg>
        <pc:spChg chg="mod">
          <ac:chgData name="Raman Chopra" userId="d7f567fdbafc404d" providerId="LiveId" clId="{63E66A4F-FC05-4749-8269-28CDF3F1E16C}" dt="2024-01-27T16:00:55.277" v="453" actId="207"/>
          <ac:spMkLst>
            <pc:docMk/>
            <pc:sldMk cId="467722777" sldId="290"/>
            <ac:spMk id="21" creationId="{8242885C-FFD2-3A72-7882-63AB0BB45ECB}"/>
          </ac:spMkLst>
        </pc:spChg>
        <pc:spChg chg="mod">
          <ac:chgData name="Raman Chopra" userId="d7f567fdbafc404d" providerId="LiveId" clId="{63E66A4F-FC05-4749-8269-28CDF3F1E16C}" dt="2024-01-27T16:00:42.506" v="450" actId="207"/>
          <ac:spMkLst>
            <pc:docMk/>
            <pc:sldMk cId="467722777" sldId="290"/>
            <ac:spMk id="22" creationId="{40B91C8B-0A4C-890A-6572-9EECB2764DF3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34" creationId="{7C5105CD-84F0-85A3-7411-B41054967ED1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35" creationId="{BCA36FA1-CAA9-98E1-DEF9-2E3F632E5392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36" creationId="{0A3DDAE7-3219-8763-7398-0826A3793D1C}"/>
          </ac:spMkLst>
        </pc:spChg>
        <pc:spChg chg="add mod">
          <ac:chgData name="Raman Chopra" userId="d7f567fdbafc404d" providerId="LiveId" clId="{63E66A4F-FC05-4749-8269-28CDF3F1E16C}" dt="2024-01-27T15:59:01.177" v="441"/>
          <ac:spMkLst>
            <pc:docMk/>
            <pc:sldMk cId="467722777" sldId="290"/>
            <ac:spMk id="37" creationId="{6C50E544-EB4C-B223-394A-4351D0003A93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41" creationId="{8FE78240-CE5D-0518-441A-F5604D95A84F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42" creationId="{BB1097EE-133B-497D-5ACD-C57732D5C08C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43" creationId="{BA4EE04F-90C9-EEBC-FC53-A53ABB4F6999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44" creationId="{70E6E1E8-FE87-E968-09E9-2DA47A1B4F85}"/>
          </ac:spMkLst>
        </pc:spChg>
        <pc:spChg chg="add mod">
          <ac:chgData name="Raman Chopra" userId="d7f567fdbafc404d" providerId="LiveId" clId="{63E66A4F-FC05-4749-8269-28CDF3F1E16C}" dt="2024-01-28T12:52:02.286" v="1031" actId="164"/>
          <ac:spMkLst>
            <pc:docMk/>
            <pc:sldMk cId="467722777" sldId="290"/>
            <ac:spMk id="45" creationId="{13DE340E-2E1C-B16E-72CB-EE47C260FBA8}"/>
          </ac:spMkLst>
        </pc:spChg>
        <pc:grpChg chg="add mod">
          <ac:chgData name="Raman Chopra" userId="d7f567fdbafc404d" providerId="LiveId" clId="{63E66A4F-FC05-4749-8269-28CDF3F1E16C}" dt="2024-01-28T12:52:02.286" v="1031" actId="164"/>
          <ac:grpSpMkLst>
            <pc:docMk/>
            <pc:sldMk cId="467722777" sldId="290"/>
            <ac:grpSpMk id="20" creationId="{0FD04541-C710-FA2B-E947-E667E9C04025}"/>
          </ac:grpSpMkLst>
        </pc:grpChg>
        <pc:grpChg chg="add mod">
          <ac:chgData name="Raman Chopra" userId="d7f567fdbafc404d" providerId="LiveId" clId="{63E66A4F-FC05-4749-8269-28CDF3F1E16C}" dt="2024-01-28T12:52:02.286" v="1031" actId="164"/>
          <ac:grpSpMkLst>
            <pc:docMk/>
            <pc:sldMk cId="467722777" sldId="290"/>
            <ac:grpSpMk id="46" creationId="{9EE9A604-1684-E59D-8FA0-AFB09F1D182A}"/>
          </ac:grpSpMkLst>
        </pc:grpChg>
        <pc:picChg chg="add mod">
          <ac:chgData name="Raman Chopra" userId="d7f567fdbafc404d" providerId="LiveId" clId="{63E66A4F-FC05-4749-8269-28CDF3F1E16C}" dt="2024-01-28T12:52:02.286" v="1031" actId="164"/>
          <ac:picMkLst>
            <pc:docMk/>
            <pc:sldMk cId="467722777" sldId="290"/>
            <ac:picMk id="9" creationId="{E09F977E-96B3-A82F-BD43-8A18711C1034}"/>
          </ac:picMkLst>
        </pc:picChg>
        <pc:picChg chg="mod">
          <ac:chgData name="Raman Chopra" userId="d7f567fdbafc404d" providerId="LiveId" clId="{63E66A4F-FC05-4749-8269-28CDF3F1E16C}" dt="2024-01-27T16:00:48.523" v="451" actId="207"/>
          <ac:picMkLst>
            <pc:docMk/>
            <pc:sldMk cId="467722777" sldId="290"/>
            <ac:picMk id="23" creationId="{33A01D2F-DFF2-81ED-DA2C-E48EEF4C2FC6}"/>
          </ac:picMkLst>
        </pc:picChg>
        <pc:picChg chg="mod">
          <ac:chgData name="Raman Chopra" userId="d7f567fdbafc404d" providerId="LiveId" clId="{63E66A4F-FC05-4749-8269-28CDF3F1E16C}" dt="2024-01-27T16:00:33.759" v="449" actId="207"/>
          <ac:picMkLst>
            <pc:docMk/>
            <pc:sldMk cId="467722777" sldId="290"/>
            <ac:picMk id="24" creationId="{DCB064E8-5D7E-3599-AB9E-CFCB434DC5E2}"/>
          </ac:picMkLst>
        </pc:picChg>
        <pc:picChg chg="mod">
          <ac:chgData name="Raman Chopra" userId="d7f567fdbafc404d" providerId="LiveId" clId="{63E66A4F-FC05-4749-8269-28CDF3F1E16C}" dt="2024-01-27T16:00:51.177" v="452" actId="207"/>
          <ac:picMkLst>
            <pc:docMk/>
            <pc:sldMk cId="467722777" sldId="290"/>
            <ac:picMk id="25" creationId="{66889B34-D5F9-3B43-5763-A516B1D2701B}"/>
          </ac:picMkLst>
        </pc:pic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15" creationId="{A18E9C85-8E9A-28EE-E97C-FD3D32A70964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16" creationId="{C4341611-4A0A-B8B7-8C4C-2924102D3FC6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17" creationId="{BB6C7EDE-3886-30EA-E4FF-75C1874FDEC1}"/>
          </ac:cxnSpMkLst>
        </pc:cxnChg>
        <pc:cxnChg chg="add mod">
          <ac:chgData name="Raman Chopra" userId="d7f567fdbafc404d" providerId="LiveId" clId="{63E66A4F-FC05-4749-8269-28CDF3F1E16C}" dt="2024-01-28T13:57:00.842" v="1768" actId="1076"/>
          <ac:cxnSpMkLst>
            <pc:docMk/>
            <pc:sldMk cId="467722777" sldId="290"/>
            <ac:cxnSpMk id="18" creationId="{1E43C736-1191-C1AE-AB72-15B236F6D888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19" creationId="{068B3D79-3755-F469-8BCF-C3821B6E7CB3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26" creationId="{CB6632EC-BDD9-8A6F-C982-04D66FEB6E52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27" creationId="{994998F7-267F-A80A-F350-45F2D459B491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28" creationId="{9A3B0DD1-D6BC-8176-93FD-C25E54CF953E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29" creationId="{AE4D71B4-4B49-879B-0A06-D7AA760600B6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30" creationId="{0B9AD7A5-F8D4-46E5-D117-A92D16B40264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31" creationId="{ED720DDF-01AB-16A2-1F7A-81D9DDDA1E0A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32" creationId="{C35209E1-9189-3C99-D073-1D61BDD4B787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38" creationId="{90B75EB6-C6C4-124B-6968-9E62B097C120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39" creationId="{883B3C75-D0F8-8FE0-D3C5-106D3628C018}"/>
          </ac:cxnSpMkLst>
        </pc:cxnChg>
        <pc:cxnChg chg="add mod">
          <ac:chgData name="Raman Chopra" userId="d7f567fdbafc404d" providerId="LiveId" clId="{63E66A4F-FC05-4749-8269-28CDF3F1E16C}" dt="2024-01-28T12:52:02.286" v="1031" actId="164"/>
          <ac:cxnSpMkLst>
            <pc:docMk/>
            <pc:sldMk cId="467722777" sldId="290"/>
            <ac:cxnSpMk id="40" creationId="{06337CE1-D08A-B4EA-DF36-B226F2FB91B0}"/>
          </ac:cxnSpMkLst>
        </pc:cxnChg>
      </pc:sldChg>
      <pc:sldChg chg="addSp delSp modSp add mod">
        <pc:chgData name="Raman Chopra" userId="d7f567fdbafc404d" providerId="LiveId" clId="{63E66A4F-FC05-4749-8269-28CDF3F1E16C}" dt="2024-01-28T13:06:40.038" v="1549" actId="255"/>
        <pc:sldMkLst>
          <pc:docMk/>
          <pc:sldMk cId="1503150941" sldId="291"/>
        </pc:sldMkLst>
        <pc:spChg chg="add mod">
          <ac:chgData name="Raman Chopra" userId="d7f567fdbafc404d" providerId="LiveId" clId="{63E66A4F-FC05-4749-8269-28CDF3F1E16C}" dt="2024-01-28T12:53:35.520" v="1087" actId="1076"/>
          <ac:spMkLst>
            <pc:docMk/>
            <pc:sldMk cId="1503150941" sldId="291"/>
            <ac:spMk id="2" creationId="{488537AE-2E93-E6D6-6521-D42EE16A1CA5}"/>
          </ac:spMkLst>
        </pc:spChg>
        <pc:spChg chg="add mod">
          <ac:chgData name="Raman Chopra" userId="d7f567fdbafc404d" providerId="LiveId" clId="{63E66A4F-FC05-4749-8269-28CDF3F1E16C}" dt="2024-01-28T12:55:47.430" v="1235" actId="1076"/>
          <ac:spMkLst>
            <pc:docMk/>
            <pc:sldMk cId="1503150941" sldId="291"/>
            <ac:spMk id="3" creationId="{DF594B16-2EDE-0FC9-ED57-4FC68DBD4505}"/>
          </ac:spMkLst>
        </pc:spChg>
        <pc:spChg chg="mod">
          <ac:chgData name="Raman Chopra" userId="d7f567fdbafc404d" providerId="LiveId" clId="{63E66A4F-FC05-4749-8269-28CDF3F1E16C}" dt="2024-01-28T12:52:43.786" v="1071" actId="20577"/>
          <ac:spMkLst>
            <pc:docMk/>
            <pc:sldMk cId="1503150941" sldId="291"/>
            <ac:spMk id="4" creationId="{5EAD9092-ABB0-9BBF-BE10-D9C57FFB02EC}"/>
          </ac:spMkLst>
        </pc:spChg>
        <pc:spChg chg="del">
          <ac:chgData name="Raman Chopra" userId="d7f567fdbafc404d" providerId="LiveId" clId="{63E66A4F-FC05-4749-8269-28CDF3F1E16C}" dt="2024-01-28T12:52:23.041" v="1035" actId="478"/>
          <ac:spMkLst>
            <pc:docMk/>
            <pc:sldMk cId="1503150941" sldId="291"/>
            <ac:spMk id="37" creationId="{6C50E544-EB4C-B223-394A-4351D0003A93}"/>
          </ac:spMkLst>
        </pc:spChg>
        <pc:spChg chg="add mod">
          <ac:chgData name="Raman Chopra" userId="d7f567fdbafc404d" providerId="LiveId" clId="{63E66A4F-FC05-4749-8269-28CDF3F1E16C}" dt="2024-01-28T13:06:40.038" v="1549" actId="255"/>
          <ac:spMkLst>
            <pc:docMk/>
            <pc:sldMk cId="1503150941" sldId="291"/>
            <ac:spMk id="47" creationId="{2BE6029C-1317-9D21-84FA-0DD34167D590}"/>
          </ac:spMkLst>
        </pc:spChg>
        <pc:spChg chg="add mod">
          <ac:chgData name="Raman Chopra" userId="d7f567fdbafc404d" providerId="LiveId" clId="{63E66A4F-FC05-4749-8269-28CDF3F1E16C}" dt="2024-01-28T13:06:40.038" v="1549" actId="255"/>
          <ac:spMkLst>
            <pc:docMk/>
            <pc:sldMk cId="1503150941" sldId="291"/>
            <ac:spMk id="48" creationId="{67DD8331-592A-03FD-D24B-22E697DAFC06}"/>
          </ac:spMkLst>
        </pc:spChg>
        <pc:spChg chg="add mod">
          <ac:chgData name="Raman Chopra" userId="d7f567fdbafc404d" providerId="LiveId" clId="{63E66A4F-FC05-4749-8269-28CDF3F1E16C}" dt="2024-01-28T13:03:05.282" v="1378" actId="164"/>
          <ac:spMkLst>
            <pc:docMk/>
            <pc:sldMk cId="1503150941" sldId="291"/>
            <ac:spMk id="49" creationId="{52582876-1DA3-A4F4-B703-9EDBBFA304E0}"/>
          </ac:spMkLst>
        </pc:spChg>
        <pc:spChg chg="add mod">
          <ac:chgData name="Raman Chopra" userId="d7f567fdbafc404d" providerId="LiveId" clId="{63E66A4F-FC05-4749-8269-28CDF3F1E16C}" dt="2024-01-28T13:03:05.282" v="1378" actId="164"/>
          <ac:spMkLst>
            <pc:docMk/>
            <pc:sldMk cId="1503150941" sldId="291"/>
            <ac:spMk id="50" creationId="{99C3F4E3-10AC-532E-26A8-B8C36BE4E66E}"/>
          </ac:spMkLst>
        </pc:spChg>
        <pc:spChg chg="add mod">
          <ac:chgData name="Raman Chopra" userId="d7f567fdbafc404d" providerId="LiveId" clId="{63E66A4F-FC05-4749-8269-28CDF3F1E16C}" dt="2024-01-28T13:03:05.282" v="1378" actId="164"/>
          <ac:spMkLst>
            <pc:docMk/>
            <pc:sldMk cId="1503150941" sldId="291"/>
            <ac:spMk id="51" creationId="{B205BAE1-F210-94FD-E085-4962EBC12A8E}"/>
          </ac:spMkLst>
        </pc:spChg>
        <pc:spChg chg="add del mod">
          <ac:chgData name="Raman Chopra" userId="d7f567fdbafc404d" providerId="LiveId" clId="{63E66A4F-FC05-4749-8269-28CDF3F1E16C}" dt="2024-01-28T13:01:30.984" v="1332" actId="478"/>
          <ac:spMkLst>
            <pc:docMk/>
            <pc:sldMk cId="1503150941" sldId="291"/>
            <ac:spMk id="52" creationId="{436A79E5-6898-6ACD-FEEE-E5E05F1E1A44}"/>
          </ac:spMkLst>
        </pc:spChg>
        <pc:spChg chg="add mod">
          <ac:chgData name="Raman Chopra" userId="d7f567fdbafc404d" providerId="LiveId" clId="{63E66A4F-FC05-4749-8269-28CDF3F1E16C}" dt="2024-01-28T13:03:05.282" v="1378" actId="164"/>
          <ac:spMkLst>
            <pc:docMk/>
            <pc:sldMk cId="1503150941" sldId="291"/>
            <ac:spMk id="58" creationId="{B03E46ED-01AA-1626-F330-4EFDA5AF44E5}"/>
          </ac:spMkLst>
        </pc:spChg>
        <pc:spChg chg="mod">
          <ac:chgData name="Raman Chopra" userId="d7f567fdbafc404d" providerId="LiveId" clId="{63E66A4F-FC05-4749-8269-28CDF3F1E16C}" dt="2024-01-28T13:03:08.282" v="1379"/>
          <ac:spMkLst>
            <pc:docMk/>
            <pc:sldMk cId="1503150941" sldId="291"/>
            <ac:spMk id="61" creationId="{55DFE630-F719-BBAC-9150-DA2CA5D7D96A}"/>
          </ac:spMkLst>
        </pc:spChg>
        <pc:spChg chg="mod">
          <ac:chgData name="Raman Chopra" userId="d7f567fdbafc404d" providerId="LiveId" clId="{63E66A4F-FC05-4749-8269-28CDF3F1E16C}" dt="2024-01-28T13:04:16.119" v="1461" actId="20577"/>
          <ac:spMkLst>
            <pc:docMk/>
            <pc:sldMk cId="1503150941" sldId="291"/>
            <ac:spMk id="62" creationId="{BF9E7B2C-6F69-E2B6-A30A-497E3D8E4331}"/>
          </ac:spMkLst>
        </pc:spChg>
        <pc:spChg chg="mod">
          <ac:chgData name="Raman Chopra" userId="d7f567fdbafc404d" providerId="LiveId" clId="{63E66A4F-FC05-4749-8269-28CDF3F1E16C}" dt="2024-01-28T13:04:21.608" v="1469" actId="20577"/>
          <ac:spMkLst>
            <pc:docMk/>
            <pc:sldMk cId="1503150941" sldId="291"/>
            <ac:spMk id="63" creationId="{19479FCD-280D-155E-6D1C-EA82C02C6EF9}"/>
          </ac:spMkLst>
        </pc:spChg>
        <pc:spChg chg="mod">
          <ac:chgData name="Raman Chopra" userId="d7f567fdbafc404d" providerId="LiveId" clId="{63E66A4F-FC05-4749-8269-28CDF3F1E16C}" dt="2024-01-28T13:03:08.282" v="1379"/>
          <ac:spMkLst>
            <pc:docMk/>
            <pc:sldMk cId="1503150941" sldId="291"/>
            <ac:spMk id="66" creationId="{E7E99B0E-8A87-FFC1-7059-61B17C134547}"/>
          </ac:spMkLst>
        </pc:spChg>
        <pc:spChg chg="add mod">
          <ac:chgData name="Raman Chopra" userId="d7f567fdbafc404d" providerId="LiveId" clId="{63E66A4F-FC05-4749-8269-28CDF3F1E16C}" dt="2024-01-28T13:06:16.894" v="1547" actId="255"/>
          <ac:spMkLst>
            <pc:docMk/>
            <pc:sldMk cId="1503150941" sldId="291"/>
            <ac:spMk id="67" creationId="{F1394123-6DB2-003B-9DED-8B337663990E}"/>
          </ac:spMkLst>
        </pc:spChg>
        <pc:spChg chg="add mod">
          <ac:chgData name="Raman Chopra" userId="d7f567fdbafc404d" providerId="LiveId" clId="{63E66A4F-FC05-4749-8269-28CDF3F1E16C}" dt="2024-01-28T13:06:16.894" v="1547" actId="255"/>
          <ac:spMkLst>
            <pc:docMk/>
            <pc:sldMk cId="1503150941" sldId="291"/>
            <ac:spMk id="68" creationId="{92F48CB5-DDAD-B93C-E0D5-784B3549D5F5}"/>
          </ac:spMkLst>
        </pc:spChg>
        <pc:grpChg chg="del">
          <ac:chgData name="Raman Chopra" userId="d7f567fdbafc404d" providerId="LiveId" clId="{63E66A4F-FC05-4749-8269-28CDF3F1E16C}" dt="2024-01-28T12:52:20.026" v="1034" actId="478"/>
          <ac:grpSpMkLst>
            <pc:docMk/>
            <pc:sldMk cId="1503150941" sldId="291"/>
            <ac:grpSpMk id="46" creationId="{9EE9A604-1684-E59D-8FA0-AFB09F1D182A}"/>
          </ac:grpSpMkLst>
        </pc:grpChg>
        <pc:grpChg chg="add mod">
          <ac:chgData name="Raman Chopra" userId="d7f567fdbafc404d" providerId="LiveId" clId="{63E66A4F-FC05-4749-8269-28CDF3F1E16C}" dt="2024-01-28T13:03:05.282" v="1378" actId="164"/>
          <ac:grpSpMkLst>
            <pc:docMk/>
            <pc:sldMk cId="1503150941" sldId="291"/>
            <ac:grpSpMk id="59" creationId="{ABC178E7-1457-4CDE-AB7C-D906F7000F67}"/>
          </ac:grpSpMkLst>
        </pc:grpChg>
        <pc:grpChg chg="add mod">
          <ac:chgData name="Raman Chopra" userId="d7f567fdbafc404d" providerId="LiveId" clId="{63E66A4F-FC05-4749-8269-28CDF3F1E16C}" dt="2024-01-28T13:03:21.367" v="1380" actId="1076"/>
          <ac:grpSpMkLst>
            <pc:docMk/>
            <pc:sldMk cId="1503150941" sldId="291"/>
            <ac:grpSpMk id="60" creationId="{2EF27D47-C460-3358-FC5C-A301883A9D14}"/>
          </ac:grpSpMkLst>
        </pc:grpChg>
        <pc:cxnChg chg="add mod">
          <ac:chgData name="Raman Chopra" userId="d7f567fdbafc404d" providerId="LiveId" clId="{63E66A4F-FC05-4749-8269-28CDF3F1E16C}" dt="2024-01-28T13:03:05.282" v="1378" actId="164"/>
          <ac:cxnSpMkLst>
            <pc:docMk/>
            <pc:sldMk cId="1503150941" sldId="291"/>
            <ac:cxnSpMk id="54" creationId="{AA6B2CDB-D6BD-227C-656A-11395D8492D6}"/>
          </ac:cxnSpMkLst>
        </pc:cxnChg>
        <pc:cxnChg chg="add mod">
          <ac:chgData name="Raman Chopra" userId="d7f567fdbafc404d" providerId="LiveId" clId="{63E66A4F-FC05-4749-8269-28CDF3F1E16C}" dt="2024-01-28T13:03:05.282" v="1378" actId="164"/>
          <ac:cxnSpMkLst>
            <pc:docMk/>
            <pc:sldMk cId="1503150941" sldId="291"/>
            <ac:cxnSpMk id="56" creationId="{9B797F8D-1FA2-EF0E-8713-0730D91F6C8C}"/>
          </ac:cxnSpMkLst>
        </pc:cxnChg>
        <pc:cxnChg chg="mod">
          <ac:chgData name="Raman Chopra" userId="d7f567fdbafc404d" providerId="LiveId" clId="{63E66A4F-FC05-4749-8269-28CDF3F1E16C}" dt="2024-01-28T13:03:08.282" v="1379"/>
          <ac:cxnSpMkLst>
            <pc:docMk/>
            <pc:sldMk cId="1503150941" sldId="291"/>
            <ac:cxnSpMk id="64" creationId="{926B1C63-E567-7057-1E12-5F954CD5929C}"/>
          </ac:cxnSpMkLst>
        </pc:cxnChg>
        <pc:cxnChg chg="mod">
          <ac:chgData name="Raman Chopra" userId="d7f567fdbafc404d" providerId="LiveId" clId="{63E66A4F-FC05-4749-8269-28CDF3F1E16C}" dt="2024-01-28T13:03:08.282" v="1379"/>
          <ac:cxnSpMkLst>
            <pc:docMk/>
            <pc:sldMk cId="1503150941" sldId="291"/>
            <ac:cxnSpMk id="65" creationId="{14F606A4-5265-D793-8651-D1E98859210F}"/>
          </ac:cxnSpMkLst>
        </pc:cxnChg>
      </pc:sldChg>
      <pc:sldChg chg="add del">
        <pc:chgData name="Raman Chopra" userId="d7f567fdbafc404d" providerId="LiveId" clId="{63E66A4F-FC05-4749-8269-28CDF3F1E16C}" dt="2024-01-28T12:51:26.426" v="1023" actId="47"/>
        <pc:sldMkLst>
          <pc:docMk/>
          <pc:sldMk cId="1806930974" sldId="291"/>
        </pc:sldMkLst>
      </pc:sldChg>
      <pc:sldChg chg="add del">
        <pc:chgData name="Raman Chopra" userId="d7f567fdbafc404d" providerId="LiveId" clId="{63E66A4F-FC05-4749-8269-28CDF3F1E16C}" dt="2024-01-28T12:50:05.340" v="1008" actId="47"/>
        <pc:sldMkLst>
          <pc:docMk/>
          <pc:sldMk cId="1976588782" sldId="291"/>
        </pc:sldMkLst>
      </pc:sldChg>
      <pc:sldChg chg="add del">
        <pc:chgData name="Raman Chopra" userId="d7f567fdbafc404d" providerId="LiveId" clId="{63E66A4F-FC05-4749-8269-28CDF3F1E16C}" dt="2024-01-28T12:52:05.765" v="1032" actId="47"/>
        <pc:sldMkLst>
          <pc:docMk/>
          <pc:sldMk cId="2037746735" sldId="291"/>
        </pc:sldMkLst>
      </pc:sldChg>
      <pc:sldChg chg="add del">
        <pc:chgData name="Raman Chopra" userId="d7f567fdbafc404d" providerId="LiveId" clId="{63E66A4F-FC05-4749-8269-28CDF3F1E16C}" dt="2024-01-28T12:50:07.929" v="1009" actId="47"/>
        <pc:sldMkLst>
          <pc:docMk/>
          <pc:sldMk cId="1339534977" sldId="292"/>
        </pc:sldMkLst>
      </pc:sldChg>
      <pc:sldChg chg="addSp delSp modSp add mod">
        <pc:chgData name="Raman Chopra" userId="d7f567fdbafc404d" providerId="LiveId" clId="{63E66A4F-FC05-4749-8269-28CDF3F1E16C}" dt="2024-01-28T13:14:20.933" v="1765" actId="255"/>
        <pc:sldMkLst>
          <pc:docMk/>
          <pc:sldMk cId="1965793676" sldId="292"/>
        </pc:sldMkLst>
        <pc:spChg chg="add mod">
          <ac:chgData name="Raman Chopra" userId="d7f567fdbafc404d" providerId="LiveId" clId="{63E66A4F-FC05-4749-8269-28CDF3F1E16C}" dt="2024-01-28T13:13:57.981" v="1763" actId="1076"/>
          <ac:spMkLst>
            <pc:docMk/>
            <pc:sldMk cId="1965793676" sldId="292"/>
            <ac:spMk id="2" creationId="{3731822F-F01F-8F17-86FB-290039AB7F46}"/>
          </ac:spMkLst>
        </pc:spChg>
        <pc:spChg chg="add mod">
          <ac:chgData name="Raman Chopra" userId="d7f567fdbafc404d" providerId="LiveId" clId="{63E66A4F-FC05-4749-8269-28CDF3F1E16C}" dt="2024-01-28T13:14:20.933" v="1765" actId="255"/>
          <ac:spMkLst>
            <pc:docMk/>
            <pc:sldMk cId="1965793676" sldId="292"/>
            <ac:spMk id="3" creationId="{0DE14C15-F504-4BCE-2EB4-FFB463CE4BBC}"/>
          </ac:spMkLst>
        </pc:spChg>
        <pc:spChg chg="mod">
          <ac:chgData name="Raman Chopra" userId="d7f567fdbafc404d" providerId="LiveId" clId="{63E66A4F-FC05-4749-8269-28CDF3F1E16C}" dt="2024-01-28T13:07:39.276" v="1565" actId="20577"/>
          <ac:spMkLst>
            <pc:docMk/>
            <pc:sldMk cId="1965793676" sldId="292"/>
            <ac:spMk id="4" creationId="{5EAD9092-ABB0-9BBF-BE10-D9C57FFB02EC}"/>
          </ac:spMkLst>
        </pc:spChg>
        <pc:spChg chg="del">
          <ac:chgData name="Raman Chopra" userId="d7f567fdbafc404d" providerId="LiveId" clId="{63E66A4F-FC05-4749-8269-28CDF3F1E16C}" dt="2024-01-28T13:07:29.767" v="1552" actId="478"/>
          <ac:spMkLst>
            <pc:docMk/>
            <pc:sldMk cId="1965793676" sldId="292"/>
            <ac:spMk id="37" creationId="{6C50E544-EB4C-B223-394A-4351D0003A93}"/>
          </ac:spMkLst>
        </pc:spChg>
        <pc:spChg chg="add mod">
          <ac:chgData name="Raman Chopra" userId="d7f567fdbafc404d" providerId="LiveId" clId="{63E66A4F-FC05-4749-8269-28CDF3F1E16C}" dt="2024-01-28T13:14:09.340" v="1764" actId="14100"/>
          <ac:spMkLst>
            <pc:docMk/>
            <pc:sldMk cId="1965793676" sldId="292"/>
            <ac:spMk id="47" creationId="{3DE32E51-D712-29BD-0D41-0015663D7F05}"/>
          </ac:spMkLst>
        </pc:spChg>
        <pc:grpChg chg="del">
          <ac:chgData name="Raman Chopra" userId="d7f567fdbafc404d" providerId="LiveId" clId="{63E66A4F-FC05-4749-8269-28CDF3F1E16C}" dt="2024-01-28T13:07:26.448" v="1551" actId="478"/>
          <ac:grpSpMkLst>
            <pc:docMk/>
            <pc:sldMk cId="1965793676" sldId="292"/>
            <ac:grpSpMk id="46" creationId="{9EE9A604-1684-E59D-8FA0-AFB09F1D182A}"/>
          </ac:grpSpMkLst>
        </pc:grpChg>
      </pc:sldChg>
      <pc:sldChg chg="add del">
        <pc:chgData name="Raman Chopra" userId="d7f567fdbafc404d" providerId="LiveId" clId="{63E66A4F-FC05-4749-8269-28CDF3F1E16C}" dt="2024-01-28T12:51:26.799" v="1024" actId="47"/>
        <pc:sldMkLst>
          <pc:docMk/>
          <pc:sldMk cId="2063611247" sldId="292"/>
        </pc:sldMkLst>
      </pc:sldChg>
      <pc:sldChg chg="add del">
        <pc:chgData name="Raman Chopra" userId="d7f567fdbafc404d" providerId="LiveId" clId="{63E66A4F-FC05-4749-8269-28CDF3F1E16C}" dt="2024-01-28T12:51:42.628" v="1030"/>
        <pc:sldMkLst>
          <pc:docMk/>
          <pc:sldMk cId="3891016557" sldId="292"/>
        </pc:sldMkLst>
      </pc:sldChg>
      <pc:sldChg chg="add del">
        <pc:chgData name="Raman Chopra" userId="d7f567fdbafc404d" providerId="LiveId" clId="{63E66A4F-FC05-4749-8269-28CDF3F1E16C}" dt="2024-01-28T12:51:28.458" v="1025" actId="47"/>
        <pc:sldMkLst>
          <pc:docMk/>
          <pc:sldMk cId="242471176" sldId="293"/>
        </pc:sldMkLst>
      </pc:sldChg>
      <pc:sldChg chg="add del">
        <pc:chgData name="Raman Chopra" userId="d7f567fdbafc404d" providerId="LiveId" clId="{63E66A4F-FC05-4749-8269-28CDF3F1E16C}" dt="2024-01-28T12:50:10.482" v="1010" actId="47"/>
        <pc:sldMkLst>
          <pc:docMk/>
          <pc:sldMk cId="1472052654" sldId="293"/>
        </pc:sldMkLst>
      </pc:sldChg>
      <pc:sldChg chg="add del">
        <pc:chgData name="Raman Chopra" userId="d7f567fdbafc404d" providerId="LiveId" clId="{63E66A4F-FC05-4749-8269-28CDF3F1E16C}" dt="2024-01-28T12:51:32.748" v="1026" actId="47"/>
        <pc:sldMkLst>
          <pc:docMk/>
          <pc:sldMk cId="3857639317" sldId="294"/>
        </pc:sldMkLst>
      </pc:sldChg>
      <pc:sldChg chg="add del">
        <pc:chgData name="Raman Chopra" userId="d7f567fdbafc404d" providerId="LiveId" clId="{63E66A4F-FC05-4749-8269-28CDF3F1E16C}" dt="2024-01-28T12:51:35.601" v="1027" actId="47"/>
        <pc:sldMkLst>
          <pc:docMk/>
          <pc:sldMk cId="4161976162" sldId="295"/>
        </pc:sldMkLst>
      </pc:sldChg>
    </pc:docChg>
  </pc:docChgLst>
  <pc:docChgLst>
    <pc:chgData name="Dinesh Chopra" userId="4706842123cdf38d" providerId="Windows Live" clId="Web-{21C890A1-A1BC-4E6A-8CBF-C74F375302B7}"/>
    <pc:docChg chg="addSld modSld">
      <pc:chgData name="Dinesh Chopra" userId="4706842123cdf38d" providerId="Windows Live" clId="Web-{21C890A1-A1BC-4E6A-8CBF-C74F375302B7}" dt="2024-02-02T13:19:12.873" v="100" actId="1076"/>
      <pc:docMkLst>
        <pc:docMk/>
      </pc:docMkLst>
      <pc:sldChg chg="addSp delSp modSp addAnim modAnim">
        <pc:chgData name="Dinesh Chopra" userId="4706842123cdf38d" providerId="Windows Live" clId="Web-{21C890A1-A1BC-4E6A-8CBF-C74F375302B7}" dt="2024-02-02T11:32:47.658" v="29"/>
        <pc:sldMkLst>
          <pc:docMk/>
          <pc:sldMk cId="2396183491" sldId="261"/>
        </pc:sldMkLst>
        <pc:spChg chg="mod">
          <ac:chgData name="Dinesh Chopra" userId="4706842123cdf38d" providerId="Windows Live" clId="Web-{21C890A1-A1BC-4E6A-8CBF-C74F375302B7}" dt="2024-02-02T11:32:47.658" v="29"/>
          <ac:spMkLst>
            <pc:docMk/>
            <pc:sldMk cId="2396183491" sldId="261"/>
            <ac:spMk id="35" creationId="{935A42E1-8722-4E3C-C87B-7F4BD9E625C1}"/>
          </ac:spMkLst>
        </pc:spChg>
        <pc:picChg chg="mod">
          <ac:chgData name="Dinesh Chopra" userId="4706842123cdf38d" providerId="Windows Live" clId="Web-{21C890A1-A1BC-4E6A-8CBF-C74F375302B7}" dt="2024-02-02T11:26:31.068" v="4" actId="1076"/>
          <ac:picMkLst>
            <pc:docMk/>
            <pc:sldMk cId="2396183491" sldId="261"/>
            <ac:picMk id="2" creationId="{6EBEEED1-27EE-8ABE-AA46-AD7AA9AC05A4}"/>
          </ac:picMkLst>
        </pc:picChg>
        <pc:picChg chg="add del mod">
          <ac:chgData name="Dinesh Chopra" userId="4706842123cdf38d" providerId="Windows Live" clId="Web-{21C890A1-A1BC-4E6A-8CBF-C74F375302B7}" dt="2024-02-02T11:26:05.098" v="2"/>
          <ac:picMkLst>
            <pc:docMk/>
            <pc:sldMk cId="2396183491" sldId="261"/>
            <ac:picMk id="5" creationId="{3599D35B-B4B2-41E1-DB70-323E6DFFEDDF}"/>
          </ac:picMkLst>
        </pc:picChg>
      </pc:sldChg>
      <pc:sldChg chg="modSp">
        <pc:chgData name="Dinesh Chopra" userId="4706842123cdf38d" providerId="Windows Live" clId="Web-{21C890A1-A1BC-4E6A-8CBF-C74F375302B7}" dt="2024-02-02T11:33:27.925" v="35" actId="20577"/>
        <pc:sldMkLst>
          <pc:docMk/>
          <pc:sldMk cId="505430266" sldId="293"/>
        </pc:sldMkLst>
        <pc:spChg chg="mod">
          <ac:chgData name="Dinesh Chopra" userId="4706842123cdf38d" providerId="Windows Live" clId="Web-{21C890A1-A1BC-4E6A-8CBF-C74F375302B7}" dt="2024-02-02T11:33:27.925" v="35" actId="20577"/>
          <ac:spMkLst>
            <pc:docMk/>
            <pc:sldMk cId="505430266" sldId="293"/>
            <ac:spMk id="35" creationId="{A641FE82-710C-8653-6FEE-09E4911FBC3A}"/>
          </ac:spMkLst>
        </pc:spChg>
      </pc:sldChg>
      <pc:sldChg chg="modSp">
        <pc:chgData name="Dinesh Chopra" userId="4706842123cdf38d" providerId="Windows Live" clId="Web-{21C890A1-A1BC-4E6A-8CBF-C74F375302B7}" dt="2024-02-02T11:33:36.300" v="36"/>
        <pc:sldMkLst>
          <pc:docMk/>
          <pc:sldMk cId="2704443072" sldId="305"/>
        </pc:sldMkLst>
        <pc:spChg chg="mod">
          <ac:chgData name="Dinesh Chopra" userId="4706842123cdf38d" providerId="Windows Live" clId="Web-{21C890A1-A1BC-4E6A-8CBF-C74F375302B7}" dt="2024-02-02T11:33:36.300" v="36"/>
          <ac:spMkLst>
            <pc:docMk/>
            <pc:sldMk cId="2704443072" sldId="305"/>
            <ac:spMk id="35" creationId="{981ABEF8-84AF-6BE1-8AA2-E3CEAD9F7B2C}"/>
          </ac:spMkLst>
        </pc:spChg>
      </pc:sldChg>
      <pc:sldChg chg="modSp">
        <pc:chgData name="Dinesh Chopra" userId="4706842123cdf38d" providerId="Windows Live" clId="Web-{21C890A1-A1BC-4E6A-8CBF-C74F375302B7}" dt="2024-02-02T11:33:41.769" v="37"/>
        <pc:sldMkLst>
          <pc:docMk/>
          <pc:sldMk cId="4197817318" sldId="306"/>
        </pc:sldMkLst>
        <pc:spChg chg="mod">
          <ac:chgData name="Dinesh Chopra" userId="4706842123cdf38d" providerId="Windows Live" clId="Web-{21C890A1-A1BC-4E6A-8CBF-C74F375302B7}" dt="2024-02-02T11:33:41.769" v="37"/>
          <ac:spMkLst>
            <pc:docMk/>
            <pc:sldMk cId="4197817318" sldId="306"/>
            <ac:spMk id="35" creationId="{7C21768C-8F6A-E174-310B-BC360BBD48AE}"/>
          </ac:spMkLst>
        </pc:spChg>
      </pc:sldChg>
      <pc:sldChg chg="modSp">
        <pc:chgData name="Dinesh Chopra" userId="4706842123cdf38d" providerId="Windows Live" clId="Web-{21C890A1-A1BC-4E6A-8CBF-C74F375302B7}" dt="2024-02-02T11:33:49.301" v="38"/>
        <pc:sldMkLst>
          <pc:docMk/>
          <pc:sldMk cId="2997106660" sldId="307"/>
        </pc:sldMkLst>
        <pc:spChg chg="mod">
          <ac:chgData name="Dinesh Chopra" userId="4706842123cdf38d" providerId="Windows Live" clId="Web-{21C890A1-A1BC-4E6A-8CBF-C74F375302B7}" dt="2024-02-02T11:33:49.301" v="38"/>
          <ac:spMkLst>
            <pc:docMk/>
            <pc:sldMk cId="2997106660" sldId="307"/>
            <ac:spMk id="35" creationId="{49EC3DEF-B7CC-1EFE-F1F9-43404F7CC658}"/>
          </ac:spMkLst>
        </pc:spChg>
      </pc:sldChg>
      <pc:sldChg chg="modSp">
        <pc:chgData name="Dinesh Chopra" userId="4706842123cdf38d" providerId="Windows Live" clId="Web-{21C890A1-A1BC-4E6A-8CBF-C74F375302B7}" dt="2024-02-02T11:33:08.909" v="32"/>
        <pc:sldMkLst>
          <pc:docMk/>
          <pc:sldMk cId="2350989562" sldId="308"/>
        </pc:sldMkLst>
        <pc:spChg chg="mod">
          <ac:chgData name="Dinesh Chopra" userId="4706842123cdf38d" providerId="Windows Live" clId="Web-{21C890A1-A1BC-4E6A-8CBF-C74F375302B7}" dt="2024-02-02T11:33:08.909" v="32"/>
          <ac:spMkLst>
            <pc:docMk/>
            <pc:sldMk cId="2350989562" sldId="308"/>
            <ac:spMk id="35" creationId="{20F04124-D475-3166-6210-5DF363BFAB60}"/>
          </ac:spMkLst>
        </pc:spChg>
      </pc:sldChg>
      <pc:sldChg chg="modSp">
        <pc:chgData name="Dinesh Chopra" userId="4706842123cdf38d" providerId="Windows Live" clId="Web-{21C890A1-A1BC-4E6A-8CBF-C74F375302B7}" dt="2024-02-02T11:35:07.397" v="46"/>
        <pc:sldMkLst>
          <pc:docMk/>
          <pc:sldMk cId="504889473" sldId="311"/>
        </pc:sldMkLst>
        <pc:spChg chg="mod">
          <ac:chgData name="Dinesh Chopra" userId="4706842123cdf38d" providerId="Windows Live" clId="Web-{21C890A1-A1BC-4E6A-8CBF-C74F375302B7}" dt="2024-02-02T11:35:07.397" v="46"/>
          <ac:spMkLst>
            <pc:docMk/>
            <pc:sldMk cId="504889473" sldId="311"/>
            <ac:spMk id="35" creationId="{C5C60A3D-BC18-FDE7-F789-CD3268B69152}"/>
          </ac:spMkLst>
        </pc:spChg>
      </pc:sldChg>
      <pc:sldChg chg="modSp">
        <pc:chgData name="Dinesh Chopra" userId="4706842123cdf38d" providerId="Windows Live" clId="Web-{21C890A1-A1BC-4E6A-8CBF-C74F375302B7}" dt="2024-02-02T11:34:43.490" v="43"/>
        <pc:sldMkLst>
          <pc:docMk/>
          <pc:sldMk cId="1324250501" sldId="313"/>
        </pc:sldMkLst>
        <pc:spChg chg="mod">
          <ac:chgData name="Dinesh Chopra" userId="4706842123cdf38d" providerId="Windows Live" clId="Web-{21C890A1-A1BC-4E6A-8CBF-C74F375302B7}" dt="2024-02-02T11:34:43.490" v="43"/>
          <ac:spMkLst>
            <pc:docMk/>
            <pc:sldMk cId="1324250501" sldId="313"/>
            <ac:spMk id="35" creationId="{202F9480-C954-EF81-0B43-BDD1A185859F}"/>
          </ac:spMkLst>
        </pc:spChg>
      </pc:sldChg>
      <pc:sldChg chg="modSp">
        <pc:chgData name="Dinesh Chopra" userId="4706842123cdf38d" providerId="Windows Live" clId="Web-{21C890A1-A1BC-4E6A-8CBF-C74F375302B7}" dt="2024-02-02T11:34:52.209" v="44"/>
        <pc:sldMkLst>
          <pc:docMk/>
          <pc:sldMk cId="3495493269" sldId="314"/>
        </pc:sldMkLst>
        <pc:spChg chg="mod">
          <ac:chgData name="Dinesh Chopra" userId="4706842123cdf38d" providerId="Windows Live" clId="Web-{21C890A1-A1BC-4E6A-8CBF-C74F375302B7}" dt="2024-02-02T11:34:52.209" v="44"/>
          <ac:spMkLst>
            <pc:docMk/>
            <pc:sldMk cId="3495493269" sldId="314"/>
            <ac:spMk id="35" creationId="{1D19096D-B91E-B819-A7E8-25F13E4A08C4}"/>
          </ac:spMkLst>
        </pc:spChg>
      </pc:sldChg>
      <pc:sldChg chg="modSp">
        <pc:chgData name="Dinesh Chopra" userId="4706842123cdf38d" providerId="Windows Live" clId="Web-{21C890A1-A1BC-4E6A-8CBF-C74F375302B7}" dt="2024-02-02T11:34:58.100" v="45"/>
        <pc:sldMkLst>
          <pc:docMk/>
          <pc:sldMk cId="403322237" sldId="315"/>
        </pc:sldMkLst>
        <pc:spChg chg="mod">
          <ac:chgData name="Dinesh Chopra" userId="4706842123cdf38d" providerId="Windows Live" clId="Web-{21C890A1-A1BC-4E6A-8CBF-C74F375302B7}" dt="2024-02-02T11:34:58.100" v="45"/>
          <ac:spMkLst>
            <pc:docMk/>
            <pc:sldMk cId="403322237" sldId="315"/>
            <ac:spMk id="35" creationId="{4F3D2CA7-FD92-6B11-583E-1955D5DAB121}"/>
          </ac:spMkLst>
        </pc:spChg>
      </pc:sldChg>
      <pc:sldChg chg="modSp">
        <pc:chgData name="Dinesh Chopra" userId="4706842123cdf38d" providerId="Windows Live" clId="Web-{21C890A1-A1BC-4E6A-8CBF-C74F375302B7}" dt="2024-02-02T11:35:13.194" v="47"/>
        <pc:sldMkLst>
          <pc:docMk/>
          <pc:sldMk cId="3628736077" sldId="318"/>
        </pc:sldMkLst>
        <pc:spChg chg="mod">
          <ac:chgData name="Dinesh Chopra" userId="4706842123cdf38d" providerId="Windows Live" clId="Web-{21C890A1-A1BC-4E6A-8CBF-C74F375302B7}" dt="2024-02-02T11:35:13.194" v="47"/>
          <ac:spMkLst>
            <pc:docMk/>
            <pc:sldMk cId="3628736077" sldId="318"/>
            <ac:spMk id="35" creationId="{12FBFC7F-D3EF-1663-F010-0F4E712D6ECF}"/>
          </ac:spMkLst>
        </pc:spChg>
      </pc:sldChg>
      <pc:sldChg chg="modSp">
        <pc:chgData name="Dinesh Chopra" userId="4706842123cdf38d" providerId="Windows Live" clId="Web-{21C890A1-A1BC-4E6A-8CBF-C74F375302B7}" dt="2024-02-02T11:35:28.913" v="49"/>
        <pc:sldMkLst>
          <pc:docMk/>
          <pc:sldMk cId="108960389" sldId="319"/>
        </pc:sldMkLst>
        <pc:spChg chg="mod">
          <ac:chgData name="Dinesh Chopra" userId="4706842123cdf38d" providerId="Windows Live" clId="Web-{21C890A1-A1BC-4E6A-8CBF-C74F375302B7}" dt="2024-02-02T11:35:28.913" v="49"/>
          <ac:spMkLst>
            <pc:docMk/>
            <pc:sldMk cId="108960389" sldId="319"/>
            <ac:spMk id="35" creationId="{06D88FFC-AEC3-4FEB-70D5-07AD320C0EA0}"/>
          </ac:spMkLst>
        </pc:spChg>
      </pc:sldChg>
      <pc:sldChg chg="modSp">
        <pc:chgData name="Dinesh Chopra" userId="4706842123cdf38d" providerId="Windows Live" clId="Web-{21C890A1-A1BC-4E6A-8CBF-C74F375302B7}" dt="2024-02-02T11:35:37.211" v="50"/>
        <pc:sldMkLst>
          <pc:docMk/>
          <pc:sldMk cId="1672629705" sldId="320"/>
        </pc:sldMkLst>
        <pc:spChg chg="mod">
          <ac:chgData name="Dinesh Chopra" userId="4706842123cdf38d" providerId="Windows Live" clId="Web-{21C890A1-A1BC-4E6A-8CBF-C74F375302B7}" dt="2024-02-02T11:35:37.211" v="50"/>
          <ac:spMkLst>
            <pc:docMk/>
            <pc:sldMk cId="1672629705" sldId="320"/>
            <ac:spMk id="35" creationId="{867B44C3-DB79-8909-454C-DFA84BBB9238}"/>
          </ac:spMkLst>
        </pc:spChg>
      </pc:sldChg>
      <pc:sldChg chg="addSp delSp modSp addAnim delAnim">
        <pc:chgData name="Dinesh Chopra" userId="4706842123cdf38d" providerId="Windows Live" clId="Web-{21C890A1-A1BC-4E6A-8CBF-C74F375302B7}" dt="2024-02-02T11:33:02.346" v="31"/>
        <pc:sldMkLst>
          <pc:docMk/>
          <pc:sldMk cId="3437828242" sldId="321"/>
        </pc:sldMkLst>
        <pc:spChg chg="mod">
          <ac:chgData name="Dinesh Chopra" userId="4706842123cdf38d" providerId="Windows Live" clId="Web-{21C890A1-A1BC-4E6A-8CBF-C74F375302B7}" dt="2024-02-02T11:33:02.346" v="31"/>
          <ac:spMkLst>
            <pc:docMk/>
            <pc:sldMk cId="3437828242" sldId="321"/>
            <ac:spMk id="35" creationId="{001369DD-E9C3-8C76-D085-5427244B3B54}"/>
          </ac:spMkLst>
        </pc:spChg>
        <pc:picChg chg="add del mod">
          <ac:chgData name="Dinesh Chopra" userId="4706842123cdf38d" providerId="Windows Live" clId="Web-{21C890A1-A1BC-4E6A-8CBF-C74F375302B7}" dt="2024-02-02T11:29:11.198" v="13"/>
          <ac:picMkLst>
            <pc:docMk/>
            <pc:sldMk cId="3437828242" sldId="321"/>
            <ac:picMk id="2" creationId="{4EB79436-3B6B-1C08-E059-354065F3CA6A}"/>
          </ac:picMkLst>
        </pc:picChg>
        <pc:picChg chg="del">
          <ac:chgData name="Dinesh Chopra" userId="4706842123cdf38d" providerId="Windows Live" clId="Web-{21C890A1-A1BC-4E6A-8CBF-C74F375302B7}" dt="2024-02-02T11:28:23.259" v="8"/>
          <ac:picMkLst>
            <pc:docMk/>
            <pc:sldMk cId="3437828242" sldId="321"/>
            <ac:picMk id="3" creationId="{4C0C7A4B-62E2-0473-6084-F15C7C7A116E}"/>
          </ac:picMkLst>
        </pc:picChg>
        <pc:picChg chg="add mod">
          <ac:chgData name="Dinesh Chopra" userId="4706842123cdf38d" providerId="Windows Live" clId="Web-{21C890A1-A1BC-4E6A-8CBF-C74F375302B7}" dt="2024-02-02T11:30:25.638" v="26" actId="14100"/>
          <ac:picMkLst>
            <pc:docMk/>
            <pc:sldMk cId="3437828242" sldId="321"/>
            <ac:picMk id="4" creationId="{C7784D6E-B4C2-5292-F4D1-7381113DC0E9}"/>
          </ac:picMkLst>
        </pc:picChg>
        <pc:picChg chg="add mod">
          <ac:chgData name="Dinesh Chopra" userId="4706842123cdf38d" providerId="Windows Live" clId="Web-{21C890A1-A1BC-4E6A-8CBF-C74F375302B7}" dt="2024-02-02T11:30:09.247" v="23" actId="1076"/>
          <ac:picMkLst>
            <pc:docMk/>
            <pc:sldMk cId="3437828242" sldId="321"/>
            <ac:picMk id="5" creationId="{8C0DC8F8-65E4-D968-E3B9-8A82E450ACAD}"/>
          </ac:picMkLst>
        </pc:picChg>
        <pc:picChg chg="del">
          <ac:chgData name="Dinesh Chopra" userId="4706842123cdf38d" providerId="Windows Live" clId="Web-{21C890A1-A1BC-4E6A-8CBF-C74F375302B7}" dt="2024-02-02T11:29:24.120" v="17"/>
          <ac:picMkLst>
            <pc:docMk/>
            <pc:sldMk cId="3437828242" sldId="321"/>
            <ac:picMk id="22" creationId="{796BDD19-9DA9-E8D3-FFCB-E255A40F14A9}"/>
          </ac:picMkLst>
        </pc:picChg>
      </pc:sldChg>
      <pc:sldChg chg="modSp">
        <pc:chgData name="Dinesh Chopra" userId="4706842123cdf38d" providerId="Windows Live" clId="Web-{21C890A1-A1BC-4E6A-8CBF-C74F375302B7}" dt="2024-02-02T11:34:30.818" v="42" actId="20577"/>
        <pc:sldMkLst>
          <pc:docMk/>
          <pc:sldMk cId="1297604796" sldId="322"/>
        </pc:sldMkLst>
        <pc:spChg chg="mod">
          <ac:chgData name="Dinesh Chopra" userId="4706842123cdf38d" providerId="Windows Live" clId="Web-{21C890A1-A1BC-4E6A-8CBF-C74F375302B7}" dt="2024-02-02T11:34:30.818" v="42" actId="20577"/>
          <ac:spMkLst>
            <pc:docMk/>
            <pc:sldMk cId="1297604796" sldId="322"/>
            <ac:spMk id="16" creationId="{4BFB3876-1AC0-6F32-2A6F-E35F46FBB880}"/>
          </ac:spMkLst>
        </pc:spChg>
      </pc:sldChg>
      <pc:sldChg chg="modSp">
        <pc:chgData name="Dinesh Chopra" userId="4706842123cdf38d" providerId="Windows Live" clId="Web-{21C890A1-A1BC-4E6A-8CBF-C74F375302B7}" dt="2024-02-02T13:02:17.651" v="79" actId="20577"/>
        <pc:sldMkLst>
          <pc:docMk/>
          <pc:sldMk cId="3988691049" sldId="324"/>
        </pc:sldMkLst>
        <pc:spChg chg="mod">
          <ac:chgData name="Dinesh Chopra" userId="4706842123cdf38d" providerId="Windows Live" clId="Web-{21C890A1-A1BC-4E6A-8CBF-C74F375302B7}" dt="2024-02-02T13:02:17.651" v="79" actId="20577"/>
          <ac:spMkLst>
            <pc:docMk/>
            <pc:sldMk cId="3988691049" sldId="324"/>
            <ac:spMk id="35" creationId="{8E4945F9-351B-FE06-B4C4-5E27ED97FD2B}"/>
          </ac:spMkLst>
        </pc:spChg>
        <pc:picChg chg="mod">
          <ac:chgData name="Dinesh Chopra" userId="4706842123cdf38d" providerId="Windows Live" clId="Web-{21C890A1-A1BC-4E6A-8CBF-C74F375302B7}" dt="2024-02-02T11:36:59.557" v="51" actId="14100"/>
          <ac:picMkLst>
            <pc:docMk/>
            <pc:sldMk cId="3988691049" sldId="324"/>
            <ac:picMk id="11" creationId="{18E5BBF5-8BCF-CFC3-E4EA-D4B61D65BE2D}"/>
          </ac:picMkLst>
        </pc:picChg>
      </pc:sldChg>
      <pc:sldChg chg="modSp">
        <pc:chgData name="Dinesh Chopra" userId="4706842123cdf38d" providerId="Windows Live" clId="Web-{21C890A1-A1BC-4E6A-8CBF-C74F375302B7}" dt="2024-02-02T11:35:22.913" v="48"/>
        <pc:sldMkLst>
          <pc:docMk/>
          <pc:sldMk cId="1174992656" sldId="328"/>
        </pc:sldMkLst>
        <pc:spChg chg="mod">
          <ac:chgData name="Dinesh Chopra" userId="4706842123cdf38d" providerId="Windows Live" clId="Web-{21C890A1-A1BC-4E6A-8CBF-C74F375302B7}" dt="2024-02-02T11:35:22.913" v="48"/>
          <ac:spMkLst>
            <pc:docMk/>
            <pc:sldMk cId="1174992656" sldId="328"/>
            <ac:spMk id="35" creationId="{5C2B8BE8-A142-75BA-3F6D-BD4D66A97231}"/>
          </ac:spMkLst>
        </pc:spChg>
      </pc:sldChg>
      <pc:sldChg chg="modSp">
        <pc:chgData name="Dinesh Chopra" userId="4706842123cdf38d" providerId="Windows Live" clId="Web-{21C890A1-A1BC-4E6A-8CBF-C74F375302B7}" dt="2024-02-02T12:56:15.045" v="67" actId="20577"/>
        <pc:sldMkLst>
          <pc:docMk/>
          <pc:sldMk cId="4099692579" sldId="329"/>
        </pc:sldMkLst>
        <pc:spChg chg="mod">
          <ac:chgData name="Dinesh Chopra" userId="4706842123cdf38d" providerId="Windows Live" clId="Web-{21C890A1-A1BC-4E6A-8CBF-C74F375302B7}" dt="2024-02-02T12:55:57.825" v="55" actId="20577"/>
          <ac:spMkLst>
            <pc:docMk/>
            <pc:sldMk cId="4099692579" sldId="329"/>
            <ac:spMk id="13" creationId="{FACC596E-09B4-DEE8-B606-59EDC0C9A9D6}"/>
          </ac:spMkLst>
        </pc:spChg>
        <pc:spChg chg="mod">
          <ac:chgData name="Dinesh Chopra" userId="4706842123cdf38d" providerId="Windows Live" clId="Web-{21C890A1-A1BC-4E6A-8CBF-C74F375302B7}" dt="2024-02-02T12:56:15.045" v="67" actId="20577"/>
          <ac:spMkLst>
            <pc:docMk/>
            <pc:sldMk cId="4099692579" sldId="329"/>
            <ac:spMk id="16" creationId="{C71F5FA6-B5FB-FAC5-1CD3-2EFCAFC4B806}"/>
          </ac:spMkLst>
        </pc:spChg>
        <pc:spChg chg="mod">
          <ac:chgData name="Dinesh Chopra" userId="4706842123cdf38d" providerId="Windows Live" clId="Web-{21C890A1-A1BC-4E6A-8CBF-C74F375302B7}" dt="2024-02-02T12:56:09.482" v="63" actId="20577"/>
          <ac:spMkLst>
            <pc:docMk/>
            <pc:sldMk cId="4099692579" sldId="329"/>
            <ac:spMk id="17" creationId="{9659F385-299A-349B-3F16-15A67034E0A7}"/>
          </ac:spMkLst>
        </pc:spChg>
        <pc:spChg chg="mod">
          <ac:chgData name="Dinesh Chopra" userId="4706842123cdf38d" providerId="Windows Live" clId="Web-{21C890A1-A1BC-4E6A-8CBF-C74F375302B7}" dt="2024-02-02T12:56:03.544" v="59" actId="20577"/>
          <ac:spMkLst>
            <pc:docMk/>
            <pc:sldMk cId="4099692579" sldId="329"/>
            <ac:spMk id="18" creationId="{67C05E69-308F-6F7A-2147-7D6448AB90B7}"/>
          </ac:spMkLst>
        </pc:spChg>
      </pc:sldChg>
      <pc:sldChg chg="modSp">
        <pc:chgData name="Dinesh Chopra" userId="4706842123cdf38d" providerId="Windows Live" clId="Web-{21C890A1-A1BC-4E6A-8CBF-C74F375302B7}" dt="2024-02-02T11:32:53.752" v="30"/>
        <pc:sldMkLst>
          <pc:docMk/>
          <pc:sldMk cId="1594554" sldId="333"/>
        </pc:sldMkLst>
        <pc:spChg chg="mod">
          <ac:chgData name="Dinesh Chopra" userId="4706842123cdf38d" providerId="Windows Live" clId="Web-{21C890A1-A1BC-4E6A-8CBF-C74F375302B7}" dt="2024-02-02T11:32:53.752" v="30"/>
          <ac:spMkLst>
            <pc:docMk/>
            <pc:sldMk cId="1594554" sldId="333"/>
            <ac:spMk id="35" creationId="{001369DD-E9C3-8C76-D085-5427244B3B54}"/>
          </ac:spMkLst>
        </pc:spChg>
      </pc:sldChg>
      <pc:sldChg chg="addSp delSp modSp add replId delAnim">
        <pc:chgData name="Dinesh Chopra" userId="4706842123cdf38d" providerId="Windows Live" clId="Web-{21C890A1-A1BC-4E6A-8CBF-C74F375302B7}" dt="2024-02-02T13:19:12.873" v="100" actId="1076"/>
        <pc:sldMkLst>
          <pc:docMk/>
          <pc:sldMk cId="1224203518" sldId="340"/>
        </pc:sldMkLst>
        <pc:spChg chg="add mod">
          <ac:chgData name="Dinesh Chopra" userId="4706842123cdf38d" providerId="Windows Live" clId="Web-{21C890A1-A1BC-4E6A-8CBF-C74F375302B7}" dt="2024-02-02T13:19:12.873" v="100" actId="1076"/>
          <ac:spMkLst>
            <pc:docMk/>
            <pc:sldMk cId="1224203518" sldId="340"/>
            <ac:spMk id="2" creationId="{E1D43B3E-74EF-16E6-92F3-CBC950616225}"/>
          </ac:spMkLst>
        </pc:spChg>
        <pc:spChg chg="del mod">
          <ac:chgData name="Dinesh Chopra" userId="4706842123cdf38d" providerId="Windows Live" clId="Web-{21C890A1-A1BC-4E6A-8CBF-C74F375302B7}" dt="2024-02-02T13:18:59.279" v="99"/>
          <ac:spMkLst>
            <pc:docMk/>
            <pc:sldMk cId="1224203518" sldId="340"/>
            <ac:spMk id="5" creationId="{F2944848-A5E9-5F16-3C23-7D0A57393DDD}"/>
          </ac:spMkLst>
        </pc:spChg>
        <pc:spChg chg="del mod">
          <ac:chgData name="Dinesh Chopra" userId="4706842123cdf38d" providerId="Windows Live" clId="Web-{21C890A1-A1BC-4E6A-8CBF-C74F375302B7}" dt="2024-02-02T13:14:56.896" v="88"/>
          <ac:spMkLst>
            <pc:docMk/>
            <pc:sldMk cId="1224203518" sldId="340"/>
            <ac:spMk id="9" creationId="{997912AD-4BF5-01DC-D6AC-04E12064E6E0}"/>
          </ac:spMkLst>
        </pc:spChg>
        <pc:spChg chg="mod">
          <ac:chgData name="Dinesh Chopra" userId="4706842123cdf38d" providerId="Windows Live" clId="Web-{21C890A1-A1BC-4E6A-8CBF-C74F375302B7}" dt="2024-02-02T13:14:46.786" v="85" actId="20577"/>
          <ac:spMkLst>
            <pc:docMk/>
            <pc:sldMk cId="1224203518" sldId="340"/>
            <ac:spMk id="35" creationId="{867B44C3-DB79-8909-454C-DFA84BBB9238}"/>
          </ac:spMkLst>
        </pc:spChg>
        <pc:picChg chg="del">
          <ac:chgData name="Dinesh Chopra" userId="4706842123cdf38d" providerId="Windows Live" clId="Web-{21C890A1-A1BC-4E6A-8CBF-C74F375302B7}" dt="2024-02-02T13:14:50.395" v="86"/>
          <ac:picMkLst>
            <pc:docMk/>
            <pc:sldMk cId="1224203518" sldId="340"/>
            <ac:picMk id="4" creationId="{31C85F33-E4C5-4D71-918F-2C9F7333C5A5}"/>
          </ac:picMkLst>
        </pc:picChg>
      </pc:sldChg>
    </pc:docChg>
  </pc:docChgLst>
  <pc:docChgLst>
    <pc:chgData name="Mokarbeen Ansari" userId="aa718d5ce8d8b729" providerId="Windows Live" clId="Web-{C95B1FDE-D3D7-489B-884C-8B5BBBFD351E}"/>
    <pc:docChg chg="addSld delSld modSld sldOrd">
      <pc:chgData name="Mokarbeen Ansari" userId="aa718d5ce8d8b729" providerId="Windows Live" clId="Web-{C95B1FDE-D3D7-489B-884C-8B5BBBFD351E}" dt="2024-01-27T14:28:59.791" v="359" actId="20577"/>
      <pc:docMkLst>
        <pc:docMk/>
      </pc:docMkLst>
      <pc:sldChg chg="addSp delSp modSp">
        <pc:chgData name="Mokarbeen Ansari" userId="aa718d5ce8d8b729" providerId="Windows Live" clId="Web-{C95B1FDE-D3D7-489B-884C-8B5BBBFD351E}" dt="2024-01-27T14:17:29.944" v="68" actId="20577"/>
        <pc:sldMkLst>
          <pc:docMk/>
          <pc:sldMk cId="2724362908" sldId="256"/>
        </pc:sldMkLst>
        <pc:spChg chg="add del mod">
          <ac:chgData name="Mokarbeen Ansari" userId="aa718d5ce8d8b729" providerId="Windows Live" clId="Web-{C95B1FDE-D3D7-489B-884C-8B5BBBFD351E}" dt="2024-01-27T14:12:56.749" v="32"/>
          <ac:spMkLst>
            <pc:docMk/>
            <pc:sldMk cId="2724362908" sldId="256"/>
            <ac:spMk id="2" creationId="{5A48F426-B58C-E465-59E1-E17DC1E747B4}"/>
          </ac:spMkLst>
        </pc:spChg>
        <pc:spChg chg="add del">
          <ac:chgData name="Mokarbeen Ansari" userId="aa718d5ce8d8b729" providerId="Windows Live" clId="Web-{C95B1FDE-D3D7-489B-884C-8B5BBBFD351E}" dt="2024-01-27T14:12:23.920" v="25"/>
          <ac:spMkLst>
            <pc:docMk/>
            <pc:sldMk cId="2724362908" sldId="256"/>
            <ac:spMk id="3" creationId="{500633E3-33A8-1545-284F-D8E9E28B5C74}"/>
          </ac:spMkLst>
        </pc:spChg>
        <pc:spChg chg="add del mod">
          <ac:chgData name="Mokarbeen Ansari" userId="aa718d5ce8d8b729" providerId="Windows Live" clId="Web-{C95B1FDE-D3D7-489B-884C-8B5BBBFD351E}" dt="2024-01-27T14:14:48.924" v="43"/>
          <ac:spMkLst>
            <pc:docMk/>
            <pc:sldMk cId="2724362908" sldId="256"/>
            <ac:spMk id="5" creationId="{528913F9-2C68-7C6D-69D1-54D426DA805F}"/>
          </ac:spMkLst>
        </pc:spChg>
        <pc:spChg chg="mod">
          <ac:chgData name="Mokarbeen Ansari" userId="aa718d5ce8d8b729" providerId="Windows Live" clId="Web-{C95B1FDE-D3D7-489B-884C-8B5BBBFD351E}" dt="2024-01-27T14:14:09.829" v="39" actId="1076"/>
          <ac:spMkLst>
            <pc:docMk/>
            <pc:sldMk cId="2724362908" sldId="256"/>
            <ac:spMk id="6" creationId="{626D0CFA-48B8-3E4B-1A49-D1519B523717}"/>
          </ac:spMkLst>
        </pc:spChg>
        <pc:spChg chg="del mod">
          <ac:chgData name="Mokarbeen Ansari" userId="aa718d5ce8d8b729" providerId="Windows Live" clId="Web-{C95B1FDE-D3D7-489B-884C-8B5BBBFD351E}" dt="2024-01-27T14:15:57.832" v="58"/>
          <ac:spMkLst>
            <pc:docMk/>
            <pc:sldMk cId="2724362908" sldId="256"/>
            <ac:spMk id="7" creationId="{F225D567-26A1-B4CB-1E9E-77C8CD7C3C0E}"/>
          </ac:spMkLst>
        </pc:spChg>
        <pc:spChg chg="mod">
          <ac:chgData name="Mokarbeen Ansari" userId="aa718d5ce8d8b729" providerId="Windows Live" clId="Web-{C95B1FDE-D3D7-489B-884C-8B5BBBFD351E}" dt="2024-01-27T14:07:43.553" v="10" actId="1076"/>
          <ac:spMkLst>
            <pc:docMk/>
            <pc:sldMk cId="2724362908" sldId="256"/>
            <ac:spMk id="8" creationId="{54FF0842-65B7-CA57-2F5A-D61967EF9A86}"/>
          </ac:spMkLst>
        </pc:spChg>
        <pc:spChg chg="add mod">
          <ac:chgData name="Mokarbeen Ansari" userId="aa718d5ce8d8b729" providerId="Windows Live" clId="Web-{C95B1FDE-D3D7-489B-884C-8B5BBBFD351E}" dt="2024-01-27T14:15:43.910" v="53" actId="14100"/>
          <ac:spMkLst>
            <pc:docMk/>
            <pc:sldMk cId="2724362908" sldId="256"/>
            <ac:spMk id="9" creationId="{086E1CFB-A153-D93E-36A4-626934EA70A2}"/>
          </ac:spMkLst>
        </pc:spChg>
        <pc:spChg chg="add mod">
          <ac:chgData name="Mokarbeen Ansari" userId="aa718d5ce8d8b729" providerId="Windows Live" clId="Web-{C95B1FDE-D3D7-489B-884C-8B5BBBFD351E}" dt="2024-01-27T14:16:18.442" v="64" actId="1076"/>
          <ac:spMkLst>
            <pc:docMk/>
            <pc:sldMk cId="2724362908" sldId="256"/>
            <ac:spMk id="11" creationId="{FD0E1369-B664-5A34-37EB-F2E23636CCE2}"/>
          </ac:spMkLst>
        </pc:spChg>
        <pc:spChg chg="add mod">
          <ac:chgData name="Mokarbeen Ansari" userId="aa718d5ce8d8b729" providerId="Windows Live" clId="Web-{C95B1FDE-D3D7-489B-884C-8B5BBBFD351E}" dt="2024-01-27T14:16:03.066" v="59" actId="1076"/>
          <ac:spMkLst>
            <pc:docMk/>
            <pc:sldMk cId="2724362908" sldId="256"/>
            <ac:spMk id="12" creationId="{1416A07B-D1C1-CCF8-D7C5-0E48127EB26A}"/>
          </ac:spMkLst>
        </pc:spChg>
        <pc:spChg chg="add mod">
          <ac:chgData name="Mokarbeen Ansari" userId="aa718d5ce8d8b729" providerId="Windows Live" clId="Web-{C95B1FDE-D3D7-489B-884C-8B5BBBFD351E}" dt="2024-01-27T14:17:07.303" v="66" actId="1076"/>
          <ac:spMkLst>
            <pc:docMk/>
            <pc:sldMk cId="2724362908" sldId="256"/>
            <ac:spMk id="14" creationId="{E5C46304-707F-3EF8-C7C9-2F0B0A921B41}"/>
          </ac:spMkLst>
        </pc:spChg>
        <pc:spChg chg="add mod">
          <ac:chgData name="Mokarbeen Ansari" userId="aa718d5ce8d8b729" providerId="Windows Live" clId="Web-{C95B1FDE-D3D7-489B-884C-8B5BBBFD351E}" dt="2024-01-27T14:17:29.944" v="68" actId="20577"/>
          <ac:spMkLst>
            <pc:docMk/>
            <pc:sldMk cId="2724362908" sldId="256"/>
            <ac:spMk id="15" creationId="{C9764481-C48B-F71F-0C2D-6C544B78BD03}"/>
          </ac:spMkLst>
        </pc:spChg>
        <pc:spChg chg="add">
          <ac:chgData name="Mokarbeen Ansari" userId="aa718d5ce8d8b729" providerId="Windows Live" clId="Web-{C95B1FDE-D3D7-489B-884C-8B5BBBFD351E}" dt="2024-01-27T14:17:21.709" v="67"/>
          <ac:spMkLst>
            <pc:docMk/>
            <pc:sldMk cId="2724362908" sldId="256"/>
            <ac:spMk id="16" creationId="{BBED11E4-2954-95E1-DDA9-5E0CD86221C7}"/>
          </ac:spMkLst>
        </pc:spChg>
        <pc:picChg chg="mod">
          <ac:chgData name="Mokarbeen Ansari" userId="aa718d5ce8d8b729" providerId="Windows Live" clId="Web-{C95B1FDE-D3D7-489B-884C-8B5BBBFD351E}" dt="2024-01-27T14:08:57.867" v="14" actId="1076"/>
          <ac:picMkLst>
            <pc:docMk/>
            <pc:sldMk cId="2724362908" sldId="256"/>
            <ac:picMk id="10" creationId="{660C4F79-5033-6662-6C52-3334B257C479}"/>
          </ac:picMkLst>
        </pc:picChg>
      </pc:sldChg>
      <pc:sldChg chg="del">
        <pc:chgData name="Mokarbeen Ansari" userId="aa718d5ce8d8b729" providerId="Windows Live" clId="Web-{C95B1FDE-D3D7-489B-884C-8B5BBBFD351E}" dt="2024-01-27T14:08:30.757" v="12"/>
        <pc:sldMkLst>
          <pc:docMk/>
          <pc:sldMk cId="965391179" sldId="257"/>
        </pc:sldMkLst>
      </pc:sldChg>
      <pc:sldChg chg="del">
        <pc:chgData name="Mokarbeen Ansari" userId="aa718d5ce8d8b729" providerId="Windows Live" clId="Web-{C95B1FDE-D3D7-489B-884C-8B5BBBFD351E}" dt="2024-01-27T14:08:27.632" v="11"/>
        <pc:sldMkLst>
          <pc:docMk/>
          <pc:sldMk cId="2302391619" sldId="258"/>
        </pc:sldMkLst>
      </pc:sldChg>
      <pc:sldChg chg="del">
        <pc:chgData name="Mokarbeen Ansari" userId="aa718d5ce8d8b729" providerId="Windows Live" clId="Web-{C95B1FDE-D3D7-489B-884C-8B5BBBFD351E}" dt="2024-01-27T14:18:14.367" v="69"/>
        <pc:sldMkLst>
          <pc:docMk/>
          <pc:sldMk cId="4293922145" sldId="259"/>
        </pc:sldMkLst>
      </pc:sldChg>
      <pc:sldChg chg="addSp delSp modSp add replId">
        <pc:chgData name="Mokarbeen Ansari" userId="aa718d5ce8d8b729" providerId="Windows Live" clId="Web-{C95B1FDE-D3D7-489B-884C-8B5BBBFD351E}" dt="2024-01-27T14:11:26.543" v="23" actId="20577"/>
        <pc:sldMkLst>
          <pc:docMk/>
          <pc:sldMk cId="3124041045" sldId="260"/>
        </pc:sldMkLst>
        <pc:spChg chg="del">
          <ac:chgData name="Mokarbeen Ansari" userId="aa718d5ce8d8b729" providerId="Windows Live" clId="Web-{C95B1FDE-D3D7-489B-884C-8B5BBBFD351E}" dt="2024-01-27T14:11:17.637" v="21"/>
          <ac:spMkLst>
            <pc:docMk/>
            <pc:sldMk cId="3124041045" sldId="260"/>
            <ac:spMk id="2" creationId="{67CB1AD2-0A3C-34E2-5BFC-7677672BE2C5}"/>
          </ac:spMkLst>
        </pc:spChg>
        <pc:spChg chg="del">
          <ac:chgData name="Mokarbeen Ansari" userId="aa718d5ce8d8b729" providerId="Windows Live" clId="Web-{C95B1FDE-D3D7-489B-884C-8B5BBBFD351E}" dt="2024-01-27T14:11:13.527" v="20"/>
          <ac:spMkLst>
            <pc:docMk/>
            <pc:sldMk cId="3124041045" sldId="260"/>
            <ac:spMk id="3" creationId="{51F3363B-F3B7-F3C5-360A-5F591C446BB9}"/>
          </ac:spMkLst>
        </pc:spChg>
        <pc:spChg chg="add mod">
          <ac:chgData name="Mokarbeen Ansari" userId="aa718d5ce8d8b729" providerId="Windows Live" clId="Web-{C95B1FDE-D3D7-489B-884C-8B5BBBFD351E}" dt="2024-01-27T14:11:26.543" v="23" actId="20577"/>
          <ac:spMkLst>
            <pc:docMk/>
            <pc:sldMk cId="3124041045" sldId="260"/>
            <ac:spMk id="4" creationId="{C6B8D91A-557B-EB25-1BCD-80D2AFA7754B}"/>
          </ac:spMkLst>
        </pc:spChg>
      </pc:sldChg>
      <pc:sldChg chg="add replId">
        <pc:chgData name="Mokarbeen Ansari" userId="aa718d5ce8d8b729" providerId="Windows Live" clId="Web-{C95B1FDE-D3D7-489B-884C-8B5BBBFD351E}" dt="2024-01-27T14:12:06.779" v="24"/>
        <pc:sldMkLst>
          <pc:docMk/>
          <pc:sldMk cId="2396183491" sldId="261"/>
        </pc:sldMkLst>
      </pc:sldChg>
      <pc:sldChg chg="addSp delSp add replId">
        <pc:chgData name="Mokarbeen Ansari" userId="aa718d5ce8d8b729" providerId="Windows Live" clId="Web-{C95B1FDE-D3D7-489B-884C-8B5BBBFD351E}" dt="2024-01-27T14:19:01.400" v="73"/>
        <pc:sldMkLst>
          <pc:docMk/>
          <pc:sldMk cId="1817743304" sldId="262"/>
        </pc:sldMkLst>
        <pc:spChg chg="del">
          <ac:chgData name="Mokarbeen Ansari" userId="aa718d5ce8d8b729" providerId="Windows Live" clId="Web-{C95B1FDE-D3D7-489B-884C-8B5BBBFD351E}" dt="2024-01-27T14:19:00.243" v="72"/>
          <ac:spMkLst>
            <pc:docMk/>
            <pc:sldMk cId="1817743304" sldId="262"/>
            <ac:spMk id="2" creationId="{B14FB834-02AD-15A7-F60B-41EF4380ED30}"/>
          </ac:spMkLst>
        </pc:spChg>
        <pc:spChg chg="del">
          <ac:chgData name="Mokarbeen Ansari" userId="aa718d5ce8d8b729" providerId="Windows Live" clId="Web-{C95B1FDE-D3D7-489B-884C-8B5BBBFD351E}" dt="2024-01-27T14:18:56.634" v="71"/>
          <ac:spMkLst>
            <pc:docMk/>
            <pc:sldMk cId="1817743304" sldId="262"/>
            <ac:spMk id="3" creationId="{09CE8748-99DA-D11A-9A57-0C214EA0A923}"/>
          </ac:spMkLst>
        </pc:spChg>
        <pc:spChg chg="add">
          <ac:chgData name="Mokarbeen Ansari" userId="aa718d5ce8d8b729" providerId="Windows Live" clId="Web-{C95B1FDE-D3D7-489B-884C-8B5BBBFD351E}" dt="2024-01-27T14:19:01.400" v="73"/>
          <ac:spMkLst>
            <pc:docMk/>
            <pc:sldMk cId="1817743304" sldId="262"/>
            <ac:spMk id="4" creationId="{8A89E930-C0D3-D2BB-BC7B-937AA2661322}"/>
          </ac:spMkLst>
        </pc:spChg>
      </pc:sldChg>
      <pc:sldChg chg="addSp delSp modSp add ord replId">
        <pc:chgData name="Mokarbeen Ansari" userId="aa718d5ce8d8b729" providerId="Windows Live" clId="Web-{C95B1FDE-D3D7-489B-884C-8B5BBBFD351E}" dt="2024-01-27T14:24:41.018" v="145"/>
        <pc:sldMkLst>
          <pc:docMk/>
          <pc:sldMk cId="1368025661" sldId="263"/>
        </pc:sldMkLst>
        <pc:spChg chg="mod">
          <ac:chgData name="Mokarbeen Ansari" userId="aa718d5ce8d8b729" providerId="Windows Live" clId="Web-{C95B1FDE-D3D7-489B-884C-8B5BBBFD351E}" dt="2024-01-27T14:21:27.872" v="106" actId="20577"/>
          <ac:spMkLst>
            <pc:docMk/>
            <pc:sldMk cId="1368025661" sldId="263"/>
            <ac:spMk id="2" creationId="{85894592-E849-7BD6-4301-619B7FEE1166}"/>
          </ac:spMkLst>
        </pc:spChg>
        <pc:spChg chg="del">
          <ac:chgData name="Mokarbeen Ansari" userId="aa718d5ce8d8b729" providerId="Windows Live" clId="Web-{C95B1FDE-D3D7-489B-884C-8B5BBBFD351E}" dt="2024-01-27T14:19:43.729" v="77"/>
          <ac:spMkLst>
            <pc:docMk/>
            <pc:sldMk cId="1368025661" sldId="263"/>
            <ac:spMk id="3" creationId="{4E00CD11-3EFC-4094-B9FC-AA6B214409AF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13" creationId="{E3C22987-1F68-EEEA-E373-8A6C56C44333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14" creationId="{FAF57A50-FAB3-7675-2E12-E12F997C4D7A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15" creationId="{FA6AE742-455B-A5D7-F8B5-9D0B277D5D3C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16" creationId="{A59B22D4-7FB1-27FD-1422-727F428AA91A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17" creationId="{8AB9ABB2-F8B2-35A2-7008-1F98132DE7B0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18" creationId="{3DECB4EA-4B88-E36F-9E19-02214350D6B7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19" creationId="{58902E21-588C-9A46-1012-B8F92EA47632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0" creationId="{1C97D7F7-0CCD-7B60-40B2-DC594508B710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1" creationId="{092D3B8B-9454-FB6B-1CFE-8FF891CC594A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2" creationId="{7C0B144B-DF14-F9F6-EC6B-06249CD100C4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3" creationId="{86014F02-3A9A-F8AE-19DB-66558E6D74E3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4" creationId="{70B696EF-66CE-AC9E-0406-2C5EC7C45CE3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5" creationId="{80892585-ADF5-8473-1263-EC8A7A3F20FD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6" creationId="{CED3E160-DEBB-30AC-1BAE-1F7FE50C7F3E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7" creationId="{F56CBC76-CF02-B118-BCDE-D25D4F4998F1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8" creationId="{8832FCDE-904A-A849-DB6C-53AD7BDE507C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29" creationId="{347BA8C8-A179-21A1-1E89-E3C2C25D1DEA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0" creationId="{B4AEEB2A-62F7-AB20-CCDB-C9606982D912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1" creationId="{2F575582-6363-0980-E87E-FAA600C90852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2" creationId="{8C5F490D-425D-FF29-21D2-E78DA798A040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3" creationId="{3CF91483-FEAE-9CD6-0D57-A89953C4FBE1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4" creationId="{6FC332C8-7243-8D48-5D68-9C8458701A0D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5" creationId="{407E5440-D7F0-2F26-F96E-34BE4CC4464A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6" creationId="{FA0D9F15-64CD-1395-0FAA-E48AD7F77CB7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7" creationId="{F5C621FE-58E2-4B99-7BD8-1F46A72FF4C6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8" creationId="{9D164981-2BC4-FCC8-EC4F-B99D96470E23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39" creationId="{6D4E8221-BB4C-CA99-05E0-20B131B2CCA5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40" creationId="{5F789EF1-2D31-414C-FCFA-6E064632BA7D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41" creationId="{DDCBCD30-3B2C-FB07-0746-50242EDE8CC5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42" creationId="{F9810623-35EE-D53C-D397-0B1EF1876BBF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43" creationId="{1DF0B836-18CA-A910-21D5-A7B44D7114CE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44" creationId="{138EA302-22CD-43C0-0B7D-7A56DCF8BDDF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45" creationId="{898C1A23-91FB-8ECC-1BB4-31DD19B1211B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46" creationId="{030E4176-6471-11FD-5898-76DF5D10FF46}"/>
          </ac:spMkLst>
        </pc:spChg>
        <pc:spChg chg="add">
          <ac:chgData name="Mokarbeen Ansari" userId="aa718d5ce8d8b729" providerId="Windows Live" clId="Web-{C95B1FDE-D3D7-489B-884C-8B5BBBFD351E}" dt="2024-01-27T14:19:46.776" v="78"/>
          <ac:spMkLst>
            <pc:docMk/>
            <pc:sldMk cId="1368025661" sldId="263"/>
            <ac:spMk id="47" creationId="{E9BB6C92-EFB8-E548-6512-F6E8D75B6898}"/>
          </ac:spMkLst>
        </pc:spChg>
        <pc:spChg chg="add">
          <ac:chgData name="Mokarbeen Ansari" userId="aa718d5ce8d8b729" providerId="Windows Live" clId="Web-{C95B1FDE-D3D7-489B-884C-8B5BBBFD351E}" dt="2024-01-27T14:24:41.018" v="145"/>
          <ac:spMkLst>
            <pc:docMk/>
            <pc:sldMk cId="1368025661" sldId="263"/>
            <ac:spMk id="48" creationId="{ACCB3E9E-116D-F084-BFDD-9B614BF72811}"/>
          </ac:spMkLst>
        </pc:spChg>
        <pc:grpChg chg="add">
          <ac:chgData name="Mokarbeen Ansari" userId="aa718d5ce8d8b729" providerId="Windows Live" clId="Web-{C95B1FDE-D3D7-489B-884C-8B5BBBFD351E}" dt="2024-01-27T14:19:46.776" v="78"/>
          <ac:grpSpMkLst>
            <pc:docMk/>
            <pc:sldMk cId="1368025661" sldId="263"/>
            <ac:grpSpMk id="4" creationId="{CF5A1D5B-1F5B-01E1-05AE-515A7980EDF6}"/>
          </ac:grpSpMkLst>
        </pc:grpChg>
        <pc:grpChg chg="add">
          <ac:chgData name="Mokarbeen Ansari" userId="aa718d5ce8d8b729" providerId="Windows Live" clId="Web-{C95B1FDE-D3D7-489B-884C-8B5BBBFD351E}" dt="2024-01-27T14:19:46.776" v="78"/>
          <ac:grpSpMkLst>
            <pc:docMk/>
            <pc:sldMk cId="1368025661" sldId="263"/>
            <ac:grpSpMk id="5" creationId="{6DBAF5A7-86F5-5436-F7C2-52CC4FF9472D}"/>
          </ac:grpSpMkLst>
        </pc:grpChg>
        <pc:grpChg chg="add">
          <ac:chgData name="Mokarbeen Ansari" userId="aa718d5ce8d8b729" providerId="Windows Live" clId="Web-{C95B1FDE-D3D7-489B-884C-8B5BBBFD351E}" dt="2024-01-27T14:19:46.776" v="78"/>
          <ac:grpSpMkLst>
            <pc:docMk/>
            <pc:sldMk cId="1368025661" sldId="263"/>
            <ac:grpSpMk id="9" creationId="{881E182E-48C0-5250-8955-F73A512475BB}"/>
          </ac:grpSpMkLst>
        </pc:grpChg>
        <pc:grpChg chg="add">
          <ac:chgData name="Mokarbeen Ansari" userId="aa718d5ce8d8b729" providerId="Windows Live" clId="Web-{C95B1FDE-D3D7-489B-884C-8B5BBBFD351E}" dt="2024-01-27T14:19:46.776" v="78"/>
          <ac:grpSpMkLst>
            <pc:docMk/>
            <pc:sldMk cId="1368025661" sldId="263"/>
            <ac:grpSpMk id="11" creationId="{44B7AFF5-70E8-18D6-5EC9-E3FBDC1D9074}"/>
          </ac:grpSpMkLst>
        </pc:grpChg>
        <pc:grpChg chg="add">
          <ac:chgData name="Mokarbeen Ansari" userId="aa718d5ce8d8b729" providerId="Windows Live" clId="Web-{C95B1FDE-D3D7-489B-884C-8B5BBBFD351E}" dt="2024-01-27T14:19:46.776" v="78"/>
          <ac:grpSpMkLst>
            <pc:docMk/>
            <pc:sldMk cId="1368025661" sldId="263"/>
            <ac:grpSpMk id="12" creationId="{9E11A404-96F5-B204-0774-D6EA9B0E105A}"/>
          </ac:grpSpMkLst>
        </pc:grpChg>
      </pc:sldChg>
      <pc:sldChg chg="addSp delSp modSp add replId">
        <pc:chgData name="Mokarbeen Ansari" userId="aa718d5ce8d8b729" providerId="Windows Live" clId="Web-{C95B1FDE-D3D7-489B-884C-8B5BBBFD351E}" dt="2024-01-27T14:25:12.066" v="147"/>
        <pc:sldMkLst>
          <pc:docMk/>
          <pc:sldMk cId="342225195" sldId="264"/>
        </pc:sldMkLst>
        <pc:spChg chg="mod">
          <ac:chgData name="Mokarbeen Ansari" userId="aa718d5ce8d8b729" providerId="Windows Live" clId="Web-{C95B1FDE-D3D7-489B-884C-8B5BBBFD351E}" dt="2024-01-27T14:23:10.110" v="138" actId="20577"/>
          <ac:spMkLst>
            <pc:docMk/>
            <pc:sldMk cId="342225195" sldId="264"/>
            <ac:spMk id="2" creationId="{43DEE333-667D-2056-61F7-A20921B0E58D}"/>
          </ac:spMkLst>
        </pc:spChg>
        <pc:spChg chg="del mod">
          <ac:chgData name="Mokarbeen Ansari" userId="aa718d5ce8d8b729" providerId="Windows Live" clId="Web-{C95B1FDE-D3D7-489B-884C-8B5BBBFD351E}" dt="2024-01-27T14:22:20.796" v="110"/>
          <ac:spMkLst>
            <pc:docMk/>
            <pc:sldMk cId="342225195" sldId="264"/>
            <ac:spMk id="3" creationId="{E195E858-4A35-A1DB-876F-40560EB33E0F}"/>
          </ac:spMkLst>
        </pc:spChg>
        <pc:spChg chg="add">
          <ac:chgData name="Mokarbeen Ansari" userId="aa718d5ce8d8b729" providerId="Windows Live" clId="Web-{C95B1FDE-D3D7-489B-884C-8B5BBBFD351E}" dt="2024-01-27T14:25:12.066" v="147"/>
          <ac:spMkLst>
            <pc:docMk/>
            <pc:sldMk cId="342225195" sldId="264"/>
            <ac:spMk id="9" creationId="{DAE99DBC-495F-82C6-A649-3D490D4A8F13}"/>
          </ac:spMkLst>
        </pc:spChg>
        <pc:picChg chg="add del mod">
          <ac:chgData name="Mokarbeen Ansari" userId="aa718d5ce8d8b729" providerId="Windows Live" clId="Web-{C95B1FDE-D3D7-489B-884C-8B5BBBFD351E}" dt="2024-01-27T14:23:44.142" v="141"/>
          <ac:picMkLst>
            <pc:docMk/>
            <pc:sldMk cId="342225195" sldId="264"/>
            <ac:picMk id="4" creationId="{994BA115-FC8F-D5C5-C43F-09FE904AFC57}"/>
          </ac:picMkLst>
        </pc:picChg>
        <pc:picChg chg="add mod">
          <ac:chgData name="Mokarbeen Ansari" userId="aa718d5ce8d8b729" providerId="Windows Live" clId="Web-{C95B1FDE-D3D7-489B-884C-8B5BBBFD351E}" dt="2024-01-27T14:23:51.751" v="143" actId="1076"/>
          <ac:picMkLst>
            <pc:docMk/>
            <pc:sldMk cId="342225195" sldId="264"/>
            <ac:picMk id="5" creationId="{ACA1E440-E6A0-3CBB-06EB-3C3854DD251E}"/>
          </ac:picMkLst>
        </pc:picChg>
      </pc:sldChg>
      <pc:sldChg chg="modSp add replId">
        <pc:chgData name="Mokarbeen Ansari" userId="aa718d5ce8d8b729" providerId="Windows Live" clId="Web-{C95B1FDE-D3D7-489B-884C-8B5BBBFD351E}" dt="2024-01-27T14:28:59.791" v="359" actId="20577"/>
        <pc:sldMkLst>
          <pc:docMk/>
          <pc:sldMk cId="258104746" sldId="265"/>
        </pc:sldMkLst>
        <pc:spChg chg="mod">
          <ac:chgData name="Mokarbeen Ansari" userId="aa718d5ce8d8b729" providerId="Windows Live" clId="Web-{C95B1FDE-D3D7-489B-884C-8B5BBBFD351E}" dt="2024-01-27T14:26:52.803" v="172" actId="20577"/>
          <ac:spMkLst>
            <pc:docMk/>
            <pc:sldMk cId="258104746" sldId="265"/>
            <ac:spMk id="2" creationId="{12054556-2F4D-F676-8E7C-EE987B93F73B}"/>
          </ac:spMkLst>
        </pc:spChg>
        <pc:spChg chg="mod">
          <ac:chgData name="Mokarbeen Ansari" userId="aa718d5ce8d8b729" providerId="Windows Live" clId="Web-{C95B1FDE-D3D7-489B-884C-8B5BBBFD351E}" dt="2024-01-27T14:28:59.791" v="359" actId="20577"/>
          <ac:spMkLst>
            <pc:docMk/>
            <pc:sldMk cId="258104746" sldId="265"/>
            <ac:spMk id="3" creationId="{A8B7E909-EEB6-7F53-1F27-016A4720F226}"/>
          </ac:spMkLst>
        </pc:spChg>
      </pc:sldChg>
      <pc:sldChg chg="addSp add ord replId">
        <pc:chgData name="Mokarbeen Ansari" userId="aa718d5ce8d8b729" providerId="Windows Live" clId="Web-{C95B1FDE-D3D7-489B-884C-8B5BBBFD351E}" dt="2024-01-27T14:24:59.347" v="146"/>
        <pc:sldMkLst>
          <pc:docMk/>
          <pc:sldMk cId="1612369542" sldId="266"/>
        </pc:sldMkLst>
        <pc:spChg chg="add">
          <ac:chgData name="Mokarbeen Ansari" userId="aa718d5ce8d8b729" providerId="Windows Live" clId="Web-{C95B1FDE-D3D7-489B-884C-8B5BBBFD351E}" dt="2024-01-27T14:24:59.347" v="146"/>
          <ac:spMkLst>
            <pc:docMk/>
            <pc:sldMk cId="1612369542" sldId="266"/>
            <ac:spMk id="3" creationId="{9C9A11B1-5B79-CEA7-4DF9-C9836CDD76EB}"/>
          </ac:spMkLst>
        </pc:spChg>
      </pc:sldChg>
      <pc:sldChg chg="modSp add replId">
        <pc:chgData name="Mokarbeen Ansari" userId="aa718d5ce8d8b729" providerId="Windows Live" clId="Web-{C95B1FDE-D3D7-489B-884C-8B5BBBFD351E}" dt="2024-01-27T14:26:29.615" v="150" actId="20577"/>
        <pc:sldMkLst>
          <pc:docMk/>
          <pc:sldMk cId="1230264672" sldId="267"/>
        </pc:sldMkLst>
        <pc:spChg chg="mod">
          <ac:chgData name="Mokarbeen Ansari" userId="aa718d5ce8d8b729" providerId="Windows Live" clId="Web-{C95B1FDE-D3D7-489B-884C-8B5BBBFD351E}" dt="2024-01-27T14:26:29.615" v="150" actId="20577"/>
          <ac:spMkLst>
            <pc:docMk/>
            <pc:sldMk cId="1230264672" sldId="267"/>
            <ac:spMk id="2" creationId="{D893B2E5-EF79-33EF-3857-2041FAACA693}"/>
          </ac:spMkLst>
        </pc:spChg>
      </pc:sldChg>
    </pc:docChg>
  </pc:docChgLst>
  <pc:docChgLst>
    <pc:chgData name="Dinesh Chopra" userId="4706842123cdf38d" providerId="LiveId" clId="{D90D40A7-DEFA-0342-8EBB-686945A2BFEB}"/>
    <pc:docChg chg="delSld modSld">
      <pc:chgData name="Dinesh Chopra" userId="4706842123cdf38d" providerId="LiveId" clId="{D90D40A7-DEFA-0342-8EBB-686945A2BFEB}" dt="2024-02-03T02:59:28.211" v="3" actId="20577"/>
      <pc:docMkLst>
        <pc:docMk/>
      </pc:docMkLst>
      <pc:sldChg chg="del">
        <pc:chgData name="Dinesh Chopra" userId="4706842123cdf38d" providerId="LiveId" clId="{D90D40A7-DEFA-0342-8EBB-686945A2BFEB}" dt="2024-02-03T02:36:30.379" v="1" actId="2696"/>
        <pc:sldMkLst>
          <pc:docMk/>
          <pc:sldMk cId="1235646227" sldId="281"/>
        </pc:sldMkLst>
      </pc:sldChg>
      <pc:sldChg chg="modSp">
        <pc:chgData name="Dinesh Chopra" userId="4706842123cdf38d" providerId="LiveId" clId="{D90D40A7-DEFA-0342-8EBB-686945A2BFEB}" dt="2024-02-03T02:59:28.211" v="3" actId="20577"/>
        <pc:sldMkLst>
          <pc:docMk/>
          <pc:sldMk cId="3988691049" sldId="324"/>
        </pc:sldMkLst>
        <pc:spChg chg="mod">
          <ac:chgData name="Dinesh Chopra" userId="4706842123cdf38d" providerId="LiveId" clId="{D90D40A7-DEFA-0342-8EBB-686945A2BFEB}" dt="2024-02-03T02:59:28.211" v="3" actId="20577"/>
          <ac:spMkLst>
            <pc:docMk/>
            <pc:sldMk cId="3988691049" sldId="324"/>
            <ac:spMk id="13" creationId="{2F29D360-B722-F244-5FAE-D614ABD4B145}"/>
          </ac:spMkLst>
        </pc:spChg>
      </pc:sldChg>
      <pc:sldChg chg="del">
        <pc:chgData name="Dinesh Chopra" userId="4706842123cdf38d" providerId="LiveId" clId="{D90D40A7-DEFA-0342-8EBB-686945A2BFEB}" dt="2024-02-03T02:35:53.372" v="0" actId="2696"/>
        <pc:sldMkLst>
          <pc:docMk/>
          <pc:sldMk cId="1594554" sldId="333"/>
        </pc:sldMkLst>
      </pc:sldChg>
    </pc:docChg>
  </pc:docChgLst>
  <pc:docChgLst>
    <pc:chgData name="Dinesh Chopra" userId="4706842123cdf38d" providerId="Windows Live" clId="Web-{112485D8-240C-4978-9933-B669D06225E9}"/>
    <pc:docChg chg="modSld">
      <pc:chgData name="Dinesh Chopra" userId="4706842123cdf38d" providerId="Windows Live" clId="Web-{112485D8-240C-4978-9933-B669D06225E9}" dt="2024-02-03T06:35:26.611" v="75" actId="20577"/>
      <pc:docMkLst>
        <pc:docMk/>
      </pc:docMkLst>
      <pc:sldChg chg="addSp modSp">
        <pc:chgData name="Dinesh Chopra" userId="4706842123cdf38d" providerId="Windows Live" clId="Web-{112485D8-240C-4978-9933-B669D06225E9}" dt="2024-02-03T06:35:26.611" v="75" actId="20577"/>
        <pc:sldMkLst>
          <pc:docMk/>
          <pc:sldMk cId="4293922145" sldId="259"/>
        </pc:sldMkLst>
        <pc:spChg chg="add mod">
          <ac:chgData name="Dinesh Chopra" userId="4706842123cdf38d" providerId="Windows Live" clId="Web-{112485D8-240C-4978-9933-B669D06225E9}" dt="2024-02-03T06:35:26.611" v="75" actId="20577"/>
          <ac:spMkLst>
            <pc:docMk/>
            <pc:sldMk cId="4293922145" sldId="259"/>
            <ac:spMk id="4" creationId="{C3BA25B9-E76F-48BF-33E7-28E630649DB8}"/>
          </ac:spMkLst>
        </pc:spChg>
      </pc:sldChg>
      <pc:sldChg chg="modSp">
        <pc:chgData name="Dinesh Chopra" userId="4706842123cdf38d" providerId="Windows Live" clId="Web-{112485D8-240C-4978-9933-B669D06225E9}" dt="2024-02-03T03:21:10.692" v="35" actId="20577"/>
        <pc:sldMkLst>
          <pc:docMk/>
          <pc:sldMk cId="4099692579" sldId="329"/>
        </pc:sldMkLst>
        <pc:spChg chg="mod">
          <ac:chgData name="Dinesh Chopra" userId="4706842123cdf38d" providerId="Windows Live" clId="Web-{112485D8-240C-4978-9933-B669D06225E9}" dt="2024-02-03T03:21:10.692" v="35" actId="20577"/>
          <ac:spMkLst>
            <pc:docMk/>
            <pc:sldMk cId="4099692579" sldId="329"/>
            <ac:spMk id="2" creationId="{E712E902-8A40-B87D-C462-B7CE9D57133E}"/>
          </ac:spMkLst>
        </pc:spChg>
      </pc:sldChg>
    </pc:docChg>
  </pc:docChgLst>
  <pc:docChgLst>
    <pc:chgData name="Vinit Narula" userId="a7145944d0235532" providerId="Windows Live" clId="Web-{921093DB-F4CB-4663-8F74-9A5DDA447C3D}"/>
    <pc:docChg chg="addSld modSld">
      <pc:chgData name="Vinit Narula" userId="a7145944d0235532" providerId="Windows Live" clId="Web-{921093DB-F4CB-4663-8F74-9A5DDA447C3D}" dt="2024-02-02T11:55:21.237" v="277" actId="1076"/>
      <pc:docMkLst>
        <pc:docMk/>
      </pc:docMkLst>
      <pc:sldChg chg="addSp modSp addAnim">
        <pc:chgData name="Vinit Narula" userId="a7145944d0235532" providerId="Windows Live" clId="Web-{921093DB-F4CB-4663-8F74-9A5DDA447C3D}" dt="2024-02-02T11:55:21.237" v="277" actId="1076"/>
        <pc:sldMkLst>
          <pc:docMk/>
          <pc:sldMk cId="2285253848" sldId="325"/>
        </pc:sldMkLst>
        <pc:spChg chg="mod">
          <ac:chgData name="Vinit Narula" userId="a7145944d0235532" providerId="Windows Live" clId="Web-{921093DB-F4CB-4663-8F74-9A5DDA447C3D}" dt="2024-02-02T11:55:21.237" v="277" actId="1076"/>
          <ac:spMkLst>
            <pc:docMk/>
            <pc:sldMk cId="2285253848" sldId="325"/>
            <ac:spMk id="4" creationId="{A46C7A03-4A21-816F-D551-56D37D5148A5}"/>
          </ac:spMkLst>
        </pc:spChg>
        <pc:spChg chg="add mod">
          <ac:chgData name="Vinit Narula" userId="a7145944d0235532" providerId="Windows Live" clId="Web-{921093DB-F4CB-4663-8F74-9A5DDA447C3D}" dt="2024-02-02T11:55:16.846" v="273" actId="1076"/>
          <ac:spMkLst>
            <pc:docMk/>
            <pc:sldMk cId="2285253848" sldId="325"/>
            <ac:spMk id="17" creationId="{9C30BE80-C6D8-E328-3A94-CBB7AB14DBA0}"/>
          </ac:spMkLst>
        </pc:spChg>
        <pc:spChg chg="add mod">
          <ac:chgData name="Vinit Narula" userId="a7145944d0235532" providerId="Windows Live" clId="Web-{921093DB-F4CB-4663-8F74-9A5DDA447C3D}" dt="2024-02-02T11:55:16.862" v="274" actId="1076"/>
          <ac:spMkLst>
            <pc:docMk/>
            <pc:sldMk cId="2285253848" sldId="325"/>
            <ac:spMk id="19" creationId="{11DB011D-EDFD-0B06-CB20-3247F75139C3}"/>
          </ac:spMkLst>
        </pc:spChg>
        <pc:spChg chg="add mod">
          <ac:chgData name="Vinit Narula" userId="a7145944d0235532" providerId="Windows Live" clId="Web-{921093DB-F4CB-4663-8F74-9A5DDA447C3D}" dt="2024-02-02T11:55:16.862" v="275" actId="1076"/>
          <ac:spMkLst>
            <pc:docMk/>
            <pc:sldMk cId="2285253848" sldId="325"/>
            <ac:spMk id="21" creationId="{A4692658-4B37-DC7B-3DE7-4AA62CA018C7}"/>
          </ac:spMkLst>
        </pc:spChg>
        <pc:spChg chg="add mod">
          <ac:chgData name="Vinit Narula" userId="a7145944d0235532" providerId="Windows Live" clId="Web-{921093DB-F4CB-4663-8F74-9A5DDA447C3D}" dt="2024-02-02T11:55:16.877" v="276" actId="1076"/>
          <ac:spMkLst>
            <pc:docMk/>
            <pc:sldMk cId="2285253848" sldId="325"/>
            <ac:spMk id="23" creationId="{FA892094-DCB1-B4DA-B4B6-83A87D8E35D1}"/>
          </ac:spMkLst>
        </pc:spChg>
        <pc:picChg chg="add mod">
          <ac:chgData name="Vinit Narula" userId="a7145944d0235532" providerId="Windows Live" clId="Web-{921093DB-F4CB-4663-8F74-9A5DDA447C3D}" dt="2024-02-02T11:55:16.721" v="269" actId="1076"/>
          <ac:picMkLst>
            <pc:docMk/>
            <pc:sldMk cId="2285253848" sldId="325"/>
            <ac:picMk id="5" creationId="{4F31E129-B25A-57AC-902E-5D2E89934090}"/>
          </ac:picMkLst>
        </pc:picChg>
        <pc:picChg chg="add mod">
          <ac:chgData name="Vinit Narula" userId="a7145944d0235532" providerId="Windows Live" clId="Web-{921093DB-F4CB-4663-8F74-9A5DDA447C3D}" dt="2024-02-02T11:55:16.752" v="270" actId="1076"/>
          <ac:picMkLst>
            <pc:docMk/>
            <pc:sldMk cId="2285253848" sldId="325"/>
            <ac:picMk id="11" creationId="{919B263D-93F3-4DFF-0D21-343E420E90B4}"/>
          </ac:picMkLst>
        </pc:picChg>
        <pc:picChg chg="add mod">
          <ac:chgData name="Vinit Narula" userId="a7145944d0235532" providerId="Windows Live" clId="Web-{921093DB-F4CB-4663-8F74-9A5DDA447C3D}" dt="2024-02-02T11:55:16.799" v="271" actId="1076"/>
          <ac:picMkLst>
            <pc:docMk/>
            <pc:sldMk cId="2285253848" sldId="325"/>
            <ac:picMk id="13" creationId="{2ADBFA5F-F756-EBF9-0E04-95A2ECC19B88}"/>
          </ac:picMkLst>
        </pc:picChg>
        <pc:picChg chg="add mod">
          <ac:chgData name="Vinit Narula" userId="a7145944d0235532" providerId="Windows Live" clId="Web-{921093DB-F4CB-4663-8F74-9A5DDA447C3D}" dt="2024-02-02T11:55:16.846" v="272" actId="1076"/>
          <ac:picMkLst>
            <pc:docMk/>
            <pc:sldMk cId="2285253848" sldId="325"/>
            <ac:picMk id="15" creationId="{BBFCD0AD-FE33-3358-7574-9587B4820BBC}"/>
          </ac:picMkLst>
        </pc:picChg>
      </pc:sldChg>
      <pc:sldChg chg="addSp delSp modSp addAnim delAnim">
        <pc:chgData name="Vinit Narula" userId="a7145944d0235532" providerId="Windows Live" clId="Web-{921093DB-F4CB-4663-8F74-9A5DDA447C3D}" dt="2024-02-02T11:51:52.982" v="217" actId="14100"/>
        <pc:sldMkLst>
          <pc:docMk/>
          <pc:sldMk cId="4099692579" sldId="329"/>
        </pc:sldMkLst>
        <pc:spChg chg="mod">
          <ac:chgData name="Vinit Narula" userId="a7145944d0235532" providerId="Windows Live" clId="Web-{921093DB-F4CB-4663-8F74-9A5DDA447C3D}" dt="2024-02-02T11:51:20.091" v="216" actId="1076"/>
          <ac:spMkLst>
            <pc:docMk/>
            <pc:sldMk cId="4099692579" sldId="329"/>
            <ac:spMk id="2" creationId="{E712E902-8A40-B87D-C462-B7CE9D57133E}"/>
          </ac:spMkLst>
        </pc:spChg>
        <pc:spChg chg="add mod">
          <ac:chgData name="Vinit Narula" userId="a7145944d0235532" providerId="Windows Live" clId="Web-{921093DB-F4CB-4663-8F74-9A5DDA447C3D}" dt="2024-02-02T11:50:48.153" v="207" actId="14100"/>
          <ac:spMkLst>
            <pc:docMk/>
            <pc:sldMk cId="4099692579" sldId="329"/>
            <ac:spMk id="13" creationId="{FACC596E-09B4-DEE8-B606-59EDC0C9A9D6}"/>
          </ac:spMkLst>
        </pc:spChg>
        <pc:spChg chg="add del mod">
          <ac:chgData name="Vinit Narula" userId="a7145944d0235532" providerId="Windows Live" clId="Web-{921093DB-F4CB-4663-8F74-9A5DDA447C3D}" dt="2024-02-02T11:42:39.986" v="72"/>
          <ac:spMkLst>
            <pc:docMk/>
            <pc:sldMk cId="4099692579" sldId="329"/>
            <ac:spMk id="15" creationId="{4931CC65-9AB2-FB4D-C773-0B85FF1C69AF}"/>
          </ac:spMkLst>
        </pc:spChg>
        <pc:spChg chg="add mod">
          <ac:chgData name="Vinit Narula" userId="a7145944d0235532" providerId="Windows Live" clId="Web-{921093DB-F4CB-4663-8F74-9A5DDA447C3D}" dt="2024-02-02T11:50:57.669" v="215" actId="20577"/>
          <ac:spMkLst>
            <pc:docMk/>
            <pc:sldMk cId="4099692579" sldId="329"/>
            <ac:spMk id="16" creationId="{C71F5FA6-B5FB-FAC5-1CD3-2EFCAFC4B806}"/>
          </ac:spMkLst>
        </pc:spChg>
        <pc:spChg chg="add mod">
          <ac:chgData name="Vinit Narula" userId="a7145944d0235532" providerId="Windows Live" clId="Web-{921093DB-F4CB-4663-8F74-9A5DDA447C3D}" dt="2024-02-02T11:50:37.434" v="205" actId="14100"/>
          <ac:spMkLst>
            <pc:docMk/>
            <pc:sldMk cId="4099692579" sldId="329"/>
            <ac:spMk id="17" creationId="{9659F385-299A-349B-3F16-15A67034E0A7}"/>
          </ac:spMkLst>
        </pc:spChg>
        <pc:spChg chg="add mod">
          <ac:chgData name="Vinit Narula" userId="a7145944d0235532" providerId="Windows Live" clId="Web-{921093DB-F4CB-4663-8F74-9A5DDA447C3D}" dt="2024-02-02T11:51:52.982" v="217" actId="14100"/>
          <ac:spMkLst>
            <pc:docMk/>
            <pc:sldMk cId="4099692579" sldId="329"/>
            <ac:spMk id="18" creationId="{67C05E69-308F-6F7A-2147-7D6448AB90B7}"/>
          </ac:spMkLst>
        </pc:spChg>
        <pc:spChg chg="mod">
          <ac:chgData name="Vinit Narula" userId="a7145944d0235532" providerId="Windows Live" clId="Web-{921093DB-F4CB-4663-8F74-9A5DDA447C3D}" dt="2024-02-02T11:48:52.635" v="174" actId="1076"/>
          <ac:spMkLst>
            <pc:docMk/>
            <pc:sldMk cId="4099692579" sldId="329"/>
            <ac:spMk id="35" creationId="{259421E1-94EC-5265-1834-313B69E65B72}"/>
          </ac:spMkLst>
        </pc:spChg>
        <pc:picChg chg="add mod">
          <ac:chgData name="Vinit Narula" userId="a7145944d0235532" providerId="Windows Live" clId="Web-{921093DB-F4CB-4663-8F74-9A5DDA447C3D}" dt="2024-02-02T11:49:27.260" v="191" actId="1076"/>
          <ac:picMkLst>
            <pc:docMk/>
            <pc:sldMk cId="4099692579" sldId="329"/>
            <ac:picMk id="3" creationId="{4252D18A-860D-EBD2-8B3D-4DB439ED24CD}"/>
          </ac:picMkLst>
        </pc:picChg>
        <pc:picChg chg="add mod">
          <ac:chgData name="Vinit Narula" userId="a7145944d0235532" providerId="Windows Live" clId="Web-{921093DB-F4CB-4663-8F74-9A5DDA447C3D}" dt="2024-02-02T11:49:27.276" v="192" actId="1076"/>
          <ac:picMkLst>
            <pc:docMk/>
            <pc:sldMk cId="4099692579" sldId="329"/>
            <ac:picMk id="4" creationId="{25C1361E-2F01-CF6F-8AB5-15E5FCE1CB0E}"/>
          </ac:picMkLst>
        </pc:picChg>
        <pc:picChg chg="add mod">
          <ac:chgData name="Vinit Narula" userId="a7145944d0235532" providerId="Windows Live" clId="Web-{921093DB-F4CB-4663-8F74-9A5DDA447C3D}" dt="2024-02-02T11:49:31.823" v="199" actId="1076"/>
          <ac:picMkLst>
            <pc:docMk/>
            <pc:sldMk cId="4099692579" sldId="329"/>
            <ac:picMk id="5" creationId="{8734A580-DFBC-B6FE-CBE0-B5910C5F282A}"/>
          </ac:picMkLst>
        </pc:picChg>
        <pc:picChg chg="add mod">
          <ac:chgData name="Vinit Narula" userId="a7145944d0235532" providerId="Windows Live" clId="Web-{921093DB-F4CB-4663-8F74-9A5DDA447C3D}" dt="2024-02-02T11:49:27.338" v="194" actId="1076"/>
          <ac:picMkLst>
            <pc:docMk/>
            <pc:sldMk cId="4099692579" sldId="329"/>
            <ac:picMk id="9" creationId="{AC417AD7-9CD8-C912-061B-502D445D3DBF}"/>
          </ac:picMkLst>
        </pc:picChg>
        <pc:picChg chg="add del mod">
          <ac:chgData name="Vinit Narula" userId="a7145944d0235532" providerId="Windows Live" clId="Web-{921093DB-F4CB-4663-8F74-9A5DDA447C3D}" dt="2024-02-02T11:36:33.384" v="33"/>
          <ac:picMkLst>
            <pc:docMk/>
            <pc:sldMk cId="4099692579" sldId="329"/>
            <ac:picMk id="11" creationId="{F09F38CF-98EF-6C65-2432-569B843FC758}"/>
          </ac:picMkLst>
        </pc:picChg>
      </pc:sldChg>
      <pc:sldChg chg="add">
        <pc:chgData name="Vinit Narula" userId="a7145944d0235532" providerId="Windows Live" clId="Web-{921093DB-F4CB-4663-8F74-9A5DDA447C3D}" dt="2024-02-02T11:29:14.859" v="0"/>
        <pc:sldMkLst>
          <pc:docMk/>
          <pc:sldMk cId="1594554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8C147-18C2-4D33-BF56-E30CA9229223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3E4B8-F9DF-4F9A-BB59-93920507C3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98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2A70-DFBD-127F-D5CC-9B0F1A56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20B84-9022-B7D2-9C67-0FDA0433D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76129-7A35-2EDC-3B76-87ED8A841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D66A-BD02-F7EA-3FAB-C98B27E37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56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E5EC5-0C34-CB65-5624-D166714D2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99D2B-3E4D-A5CC-A6FD-70D9A0EF5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5076C9-D07E-C957-11AF-A45045FF5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42BEB-64A9-0481-5109-92E76E139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67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Story , How to teach a kid about apples and oranges, on the similar way Machine Learning learn by providing some examples.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222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C5E5-C68D-E81C-F328-270A8688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A6D5B-7A5D-FEAA-A552-F5357406C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770B94-D2D7-0CF3-746F-ED5A3B6F1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8093E-7385-4542-D571-FB46F7094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60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60178-D74A-F307-3DFE-2A2AB459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73E85-8398-426F-43D4-16D62215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4FEA6-9529-C469-CD5C-D6DEA6793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817B8-672C-9369-27DA-226DAD339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5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4333-EDCB-768D-D694-4FA374C88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F6BA-A771-5199-B454-4137B42B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C62A8-5E14-FA7C-D2D9-A91C5617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C7221-54BD-4A63-8AE7-749436A8A0E0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ADB1-111D-22D3-EDB1-E043DC32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105E-4498-96A3-0C5F-A5E57928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33A4-C03D-26A7-C451-392D04E6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9E290-0E60-50DC-3A6D-AFC921C4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BB31-5065-A920-BCE3-A6379F3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EA562-091E-45D6-BEDF-3C68FB2023F1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0F398-CC52-3E67-DDF6-C862313C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AE45-AD9E-08FA-1F71-75DFC9E0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5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91D67-8C5B-5055-B5D2-6BAAE7E95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31080-7646-1B9C-C36F-D2F6BB87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404C4-6EA5-D815-E9B2-7CDBB94E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14D94-52B8-43E9-A8F3-BD9E24437DA3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DD0D-44E3-A86F-6F17-A722DA9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17A5-F8F0-AA31-71DF-34D6584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6418-E00D-D82B-5A6A-A2532DB4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6B97-B778-7455-F70C-FD8D34E3F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7FB2-C318-A7C1-BABA-0AC6FA5B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6570-B1EA-4487-BE32-F708B8E167B2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C2A1-527D-0AA9-D04D-3D2766CE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0CB2-5293-8DFA-B3B2-A0B592B4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9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FA87-C082-E0DD-3D37-67F1640E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515E-EB4A-D143-3D90-D5CB68882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5D29-75FB-CFE9-A973-A208274B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42CB-DE38-41A3-9AEC-FC7F477AE398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8659-4604-1E12-A046-E65E9BFA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55C1A-5CB6-A517-F4CC-78B642B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4BD7-8381-6AF7-2A34-97F1164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5CF0-745C-8F39-DDFC-095163A6D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0486A-0B81-6F67-77F7-3933C250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CEC8B-FF84-E5F1-CD4B-B7DEE25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B145-4D2C-4B0D-B0F3-3793104D85F9}" type="datetime1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1157-B890-E7C2-8551-9CFA55D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34098-4893-052D-13DF-57AA3726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ED4B-5B6D-B5E5-67B7-D97BFC6B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3AD3-D8DD-C9C8-4A8D-6E90DEED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0F8FC-1E86-8328-5873-1F1FD4540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1E56A-9B29-8C99-0F9B-DFA73577B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51D20-42E2-AA82-6A29-ED75844F6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06B38-A61F-CFF2-455E-2A0DB1C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BCE3-C8C5-4329-ADE4-5F8D67D78882}" type="datetime1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ADB39-BBED-F460-3284-9B01BBA7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8CB4-F5B2-2F08-FCB4-B7EFC7D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DB33-3161-3CA7-5DA9-9AEFA7B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59199-60FE-8A27-4D17-58FA57F0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DD6-391D-4D68-9A24-8E7CE46A4DC4}" type="datetime1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772E0-839B-C3B1-7E64-0C867735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A1759-598D-988C-8124-2E5044B1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7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1F3F0-F2B3-F675-7BAB-1AD2134A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1E7A-3F60-43E8-97A9-E03FDFF3291A}" type="datetime1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4FB0A-DFB7-0737-F37C-440DCA48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97C01-947E-5E24-DB3F-90342EF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1832-2691-E74A-0F3A-2DE9A6E4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D6CD-D7DC-A4E9-FD78-EA239F4F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0C722-544A-95F1-1DAD-FAD83B663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DEF-8A4D-1FA5-888F-D5A3A2C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F2EE0-C06F-41F5-AFE0-7056E3A01EDC}" type="datetime1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4BD8F-AAAC-F32F-ABC2-37A3D3BC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79EF9-CB21-BEC5-2A25-591C945D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CBD3-5050-C329-F415-37149188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2BE8C-8AFF-7B97-17DD-E10D476C8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1A6C9-352E-F0FC-857A-200063A76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AEC32-A02D-AF36-A64E-290A392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05E1-88D0-4311-A599-0C8A6973053A}" type="datetime1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0ECF5-F111-F43D-1DD0-2623EE22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8375-499D-DCA7-5D7B-91DD95B7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89A0B-DE9F-F1C6-643E-DCA32D53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3DDAA-3094-DBCE-F38B-123FB91F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0BF9E-5E8A-1649-84DC-281A5BAA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C827E-01D8-46AF-B9E0-11E08B19BA59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DD1E-16D6-9C67-B90A-3F23927E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Navigating the Future of Learning​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0268-EDD9-BFDA-9A07-5241871B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xnTwyx8GS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latform.openai.com/docs/models/gpt-3-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mokarbeenansari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hyperlink" Target="http://www.linkedin.com/in/raman-chopra/" TargetMode="External"/><Relationship Id="rId5" Type="http://schemas.openxmlformats.org/officeDocument/2006/relationships/image" Target="../media/image10.jpeg"/><Relationship Id="rId10" Type="http://schemas.openxmlformats.org/officeDocument/2006/relationships/hyperlink" Target="http://www.linkedin.com/in/vinitnarula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linkedin.com/in/dinesh-chopra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F964-8046-4986-333A-413E3F58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881708-A124-2C3C-5ED7-415072930F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A logo with lines and text&#10;&#10;Description automatically generated">
            <a:extLst>
              <a:ext uri="{FF2B5EF4-FFF2-40B4-BE49-F238E27FC236}">
                <a16:creationId xmlns:a16="http://schemas.microsoft.com/office/drawing/2014/main" id="{9352C078-243C-067B-2F8E-B5A5E277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99" y="288398"/>
            <a:ext cx="4604800" cy="460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93E6C-33AD-1342-B4F1-1F64E23B9BA9}"/>
              </a:ext>
            </a:extLst>
          </p:cNvPr>
          <p:cNvSpPr txBox="1"/>
          <p:nvPr/>
        </p:nvSpPr>
        <p:spPr>
          <a:xfrm>
            <a:off x="475421" y="506772"/>
            <a:ext cx="112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2DB5B"/>
                </a:solidFill>
              </a:rPr>
              <a:t>The Generative AI Revolution: A Month-Long AI Exploration</a:t>
            </a:r>
            <a:endParaRPr lang="en-IN" sz="3600" dirty="0">
              <a:solidFill>
                <a:srgbClr val="F2DB5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A25B9-E76F-48BF-33E7-28E630649DB8}"/>
              </a:ext>
            </a:extLst>
          </p:cNvPr>
          <p:cNvSpPr txBox="1"/>
          <p:nvPr/>
        </p:nvSpPr>
        <p:spPr>
          <a:xfrm>
            <a:off x="7240656" y="6397361"/>
            <a:ext cx="4953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>
                <a:solidFill>
                  <a:srgbClr val="F2DB5B"/>
                </a:solidFill>
              </a:rPr>
              <a:t>Week 1 Day 1: 3rd Feb 2024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92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0FAC3-1B90-9622-BF00-02B1EB396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B79C80-4BB5-3493-7F5B-4B54F812187D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12E72-CD3A-E09F-263A-991227899610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FD46A-FCBB-5405-7D0A-0CC126E0E81E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9E243688-3AA3-A036-C1E9-F206EC86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4E6BB6-AD41-DCF9-BD3F-29A51D44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81ABEF8-84AF-6BE1-8AA2-E3CEAD9F7B2C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Examples of Generative AI Applications</a:t>
            </a:r>
            <a:endParaRPr lang="en-US"/>
          </a:p>
        </p:txBody>
      </p:sp>
      <p:pic>
        <p:nvPicPr>
          <p:cNvPr id="3" name="Picture 2" descr="Download Clear OpenAI ChatGPT Logo - Different ChatGPT Dimensions With  Variations - Chat GPT AI Hub">
            <a:extLst>
              <a:ext uri="{FF2B5EF4-FFF2-40B4-BE49-F238E27FC236}">
                <a16:creationId xmlns:a16="http://schemas.microsoft.com/office/drawing/2014/main" id="{22B0C68C-066E-D214-45D3-B1FB7624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10" y="1990419"/>
            <a:ext cx="3952875" cy="1152525"/>
          </a:xfrm>
          <a:prstGeom prst="rect">
            <a:avLst/>
          </a:prstGeom>
        </p:spPr>
      </p:pic>
      <p:pic>
        <p:nvPicPr>
          <p:cNvPr id="4" name="Picture 3" descr="Bard AI Logo and symbol, meaning, history, PNG, brand">
            <a:extLst>
              <a:ext uri="{FF2B5EF4-FFF2-40B4-BE49-F238E27FC236}">
                <a16:creationId xmlns:a16="http://schemas.microsoft.com/office/drawing/2014/main" id="{34327E0C-1E51-F44F-BD6D-A26327ACC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525" y="1787554"/>
            <a:ext cx="2438052" cy="1362513"/>
          </a:xfrm>
          <a:prstGeom prst="rect">
            <a:avLst/>
          </a:prstGeom>
        </p:spPr>
      </p:pic>
      <p:pic>
        <p:nvPicPr>
          <p:cNvPr id="5" name="Picture 4" descr="File:Bing logo (2016).svg - Wikimedia Commons">
            <a:extLst>
              <a:ext uri="{FF2B5EF4-FFF2-40B4-BE49-F238E27FC236}">
                <a16:creationId xmlns:a16="http://schemas.microsoft.com/office/drawing/2014/main" id="{3CD2AAE0-FA19-43FC-D5A2-0F9B96C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893" y="1934579"/>
            <a:ext cx="2775096" cy="1124387"/>
          </a:xfrm>
          <a:prstGeom prst="rect">
            <a:avLst/>
          </a:prstGeom>
        </p:spPr>
      </p:pic>
      <p:pic>
        <p:nvPicPr>
          <p:cNvPr id="9" name="Picture 8" descr="Google Translate Logo, symbol, meaning, history, PNG, brand">
            <a:extLst>
              <a:ext uri="{FF2B5EF4-FFF2-40B4-BE49-F238E27FC236}">
                <a16:creationId xmlns:a16="http://schemas.microsoft.com/office/drawing/2014/main" id="{C5A17173-13CB-A4D5-58B5-950BA7A7C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3924300"/>
            <a:ext cx="2857500" cy="1600200"/>
          </a:xfrm>
          <a:prstGeom prst="rect">
            <a:avLst/>
          </a:prstGeom>
        </p:spPr>
      </p:pic>
      <p:pic>
        <p:nvPicPr>
          <p:cNvPr id="11" name="Picture 10" descr="Siri - Apple (IN)">
            <a:extLst>
              <a:ext uri="{FF2B5EF4-FFF2-40B4-BE49-F238E27FC236}">
                <a16:creationId xmlns:a16="http://schemas.microsoft.com/office/drawing/2014/main" id="{E26F02A8-DB77-12A6-C233-F7F80E989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138" y="3925888"/>
            <a:ext cx="16859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1E5F-F349-8BA1-418C-48D64843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6AE8FF-77A1-BE07-E676-251FC7A5C71C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8B3AD-D895-4708-65FF-79CDFA84E974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706E1-8991-B793-1B10-09F0D505581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48FCD59-1DEA-BD94-2959-A66CE84E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B30E48F9-7BDD-67D2-9557-ED68D80D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C21768C-8F6A-E174-310B-BC360BBD48AE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Examples of Generative AI for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endParaRPr lang="en-US" b="1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1F6E7-93B6-AB10-C9FC-CFDC01E4ED65}"/>
              </a:ext>
            </a:extLst>
          </p:cNvPr>
          <p:cNvSpPr txBox="1"/>
          <p:nvPr/>
        </p:nvSpPr>
        <p:spPr>
          <a:xfrm>
            <a:off x="1708151" y="1655196"/>
            <a:ext cx="77212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DALL.E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(OpenAI)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endParaRPr lang="en-US" sz="2800" dirty="0">
              <a:solidFill>
                <a:srgbClr val="7F7F7F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0F715-354C-988B-9037-B73CD766CB81}"/>
              </a:ext>
            </a:extLst>
          </p:cNvPr>
          <p:cNvSpPr txBox="1"/>
          <p:nvPr/>
        </p:nvSpPr>
        <p:spPr>
          <a:xfrm>
            <a:off x="1722133" y="2508076"/>
            <a:ext cx="77212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MidJourney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(accessed via discord)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9679-CA57-1D96-E6BF-2879B8825F25}"/>
              </a:ext>
            </a:extLst>
          </p:cNvPr>
          <p:cNvSpPr txBox="1"/>
          <p:nvPr/>
        </p:nvSpPr>
        <p:spPr>
          <a:xfrm>
            <a:off x="1722133" y="3360957"/>
            <a:ext cx="77212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Dream Studio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(stability ai)</a:t>
            </a:r>
            <a:endParaRPr lang="en-US"/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35A26-5547-BAC3-EC93-456206B97C61}"/>
              </a:ext>
            </a:extLst>
          </p:cNvPr>
          <p:cNvSpPr txBox="1"/>
          <p:nvPr/>
        </p:nvSpPr>
        <p:spPr>
          <a:xfrm>
            <a:off x="1722133" y="4311708"/>
            <a:ext cx="77212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Firefly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(Adobe)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4EE75B-18DE-E9FA-1BE0-38F8D322CCA8}"/>
              </a:ext>
            </a:extLst>
          </p:cNvPr>
          <p:cNvSpPr txBox="1"/>
          <p:nvPr/>
        </p:nvSpPr>
        <p:spPr>
          <a:xfrm>
            <a:off x="1764078" y="5262460"/>
            <a:ext cx="77212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Getty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(Getty)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781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944DA-0751-AFE2-DCE1-82C1769E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A37191-D898-EDA7-6B39-B697EA24A14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F752BF-5109-52C8-447E-7D5CAB3A39CF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37BE8-FC6F-5096-8C12-0F7B2EC63F8D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147CC135-7A57-8832-58EC-4F55F39D3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EDF0B80D-381D-BDAE-9EB4-88CCA87D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9EC3DEF-B7CC-1EFE-F1F9-43404F7CC658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Examples of Generative AI for </a:t>
            </a:r>
            <a:r>
              <a:rPr lang="en-US" b="1" dirty="0">
                <a:solidFill>
                  <a:srgbClr val="FF0000"/>
                </a:solidFill>
              </a:rPr>
              <a:t>Audio</a:t>
            </a:r>
            <a:endParaRPr lang="en-US" b="1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1864F-3204-4711-863F-A466495A6FC3}"/>
              </a:ext>
            </a:extLst>
          </p:cNvPr>
          <p:cNvSpPr txBox="1"/>
          <p:nvPr/>
        </p:nvSpPr>
        <p:spPr>
          <a:xfrm>
            <a:off x="1823733" y="1808994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LOVO 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BFE8A-CCF7-4EBC-17F4-893662A41C0F}"/>
              </a:ext>
            </a:extLst>
          </p:cNvPr>
          <p:cNvSpPr txBox="1"/>
          <p:nvPr/>
        </p:nvSpPr>
        <p:spPr>
          <a:xfrm>
            <a:off x="1720850" y="6032500"/>
            <a:ext cx="6883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More Details: </a:t>
            </a:r>
            <a:r>
              <a:rPr lang="en-GB" dirty="0">
                <a:ea typeface="+mn-lt"/>
                <a:cs typeface="+mn-lt"/>
                <a:hlinkClick r:id="rId3"/>
              </a:rPr>
              <a:t>https://www.youtube.com/watch?v=hxnTwyx8GS8</a:t>
            </a:r>
            <a:endParaRPr lang="en-GB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B5B84-ED41-39CA-CD17-BC8016298745}"/>
              </a:ext>
            </a:extLst>
          </p:cNvPr>
          <p:cNvSpPr txBox="1"/>
          <p:nvPr/>
        </p:nvSpPr>
        <p:spPr>
          <a:xfrm>
            <a:off x="1823732" y="2672075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11-LABS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174AF-815B-A4F3-98AC-6B67A1105092}"/>
              </a:ext>
            </a:extLst>
          </p:cNvPr>
          <p:cNvSpPr txBox="1"/>
          <p:nvPr/>
        </p:nvSpPr>
        <p:spPr>
          <a:xfrm>
            <a:off x="1823732" y="3574034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SPEECHIFY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748F6-97C9-533E-1CC9-7D836DD315A4}"/>
              </a:ext>
            </a:extLst>
          </p:cNvPr>
          <p:cNvSpPr txBox="1"/>
          <p:nvPr/>
        </p:nvSpPr>
        <p:spPr>
          <a:xfrm>
            <a:off x="1823732" y="4336034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MURF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397E0-A6F8-2EDD-B4E1-109FC557B25B}"/>
              </a:ext>
            </a:extLst>
          </p:cNvPr>
          <p:cNvSpPr txBox="1"/>
          <p:nvPr/>
        </p:nvSpPr>
        <p:spPr>
          <a:xfrm>
            <a:off x="1823732" y="5168013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Many more ...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710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1D7A-4199-9593-FD85-54477FAC3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1A5A6E-8DE1-A78F-3109-B3761C23467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8959A-E255-AE1F-0F9F-C2E9C266E36C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BC4F8-EC58-D42C-1EF3-1F4EF61CAC3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2EB64-047D-D5A5-455B-C998BAAF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5" name="Picture 4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79550B0D-F382-8A19-8040-0525CFEE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35" y="-83878"/>
            <a:ext cx="1219200" cy="1209675"/>
          </a:xfrm>
          <a:prstGeom prst="rect">
            <a:avLst/>
          </a:prstGeom>
        </p:spPr>
      </p:pic>
      <p:pic>
        <p:nvPicPr>
          <p:cNvPr id="9" name="Picture 8" descr="A group of people sitting at desks in a classroom with computers&#10;&#10;Description automatically generated">
            <a:extLst>
              <a:ext uri="{FF2B5EF4-FFF2-40B4-BE49-F238E27FC236}">
                <a16:creationId xmlns:a16="http://schemas.microsoft.com/office/drawing/2014/main" id="{E8BDAAE7-2946-663A-E1B7-10330320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76266"/>
            <a:ext cx="4113245" cy="4105469"/>
          </a:xfrm>
          <a:prstGeom prst="rect">
            <a:avLst/>
          </a:prstGeom>
        </p:spPr>
      </p:pic>
      <p:sp>
        <p:nvSpPr>
          <p:cNvPr id="12" name="Google Shape;232;g2b25827427c_0_1215">
            <a:extLst>
              <a:ext uri="{FF2B5EF4-FFF2-40B4-BE49-F238E27FC236}">
                <a16:creationId xmlns:a16="http://schemas.microsoft.com/office/drawing/2014/main" id="{76539FC0-FE01-2A0D-C752-8C9F4AF1D331}"/>
              </a:ext>
            </a:extLst>
          </p:cNvPr>
          <p:cNvSpPr txBox="1">
            <a:spLocks noGrp="1"/>
          </p:cNvSpPr>
          <p:nvPr/>
        </p:nvSpPr>
        <p:spPr>
          <a:xfrm>
            <a:off x="1550879" y="2158440"/>
            <a:ext cx="4966047" cy="161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solidFill>
                  <a:schemeClr val="tx1"/>
                </a:solidFill>
              </a:rPr>
              <a:t>Q &amp; 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40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E1A73-BC10-2F98-B732-A27D22AA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CD7E07-2876-E121-E5B1-67D046F2BCAC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2D989-DDA0-D3F2-F58D-E6F4A08610B9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69072-5569-C4EA-AFC2-1DA2663C564B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7055F-7892-822E-EC35-A1C206333D64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44B115-DE09-6867-F47A-39F867D67CC5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B6147-A194-6A92-0D34-88A29CEB66A0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9105621B-A947-C293-719C-9A0854D9DE84}"/>
              </a:ext>
            </a:extLst>
          </p:cNvPr>
          <p:cNvSpPr txBox="1">
            <a:spLocks noGrp="1"/>
          </p:cNvSpPr>
          <p:nvPr/>
        </p:nvSpPr>
        <p:spPr>
          <a:xfrm>
            <a:off x="2187369" y="1600200"/>
            <a:ext cx="9903831" cy="268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Examples of Generative AI Applications with </a:t>
            </a:r>
            <a:r>
              <a:rPr lang="en-US" b="1" dirty="0">
                <a:solidFill>
                  <a:srgbClr val="FF0000"/>
                </a:solidFill>
              </a:rPr>
              <a:t>Text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6" name="Google Shape;144;p1">
            <a:extLst>
              <a:ext uri="{FF2B5EF4-FFF2-40B4-BE49-F238E27FC236}">
                <a16:creationId xmlns:a16="http://schemas.microsoft.com/office/drawing/2014/main" id="{4BFB3876-1AC0-6F32-2A6F-E35F46FBB880}"/>
              </a:ext>
            </a:extLst>
          </p:cNvPr>
          <p:cNvSpPr txBox="1">
            <a:spLocks noGrp="1"/>
          </p:cNvSpPr>
          <p:nvPr/>
        </p:nvSpPr>
        <p:spPr>
          <a:xfrm>
            <a:off x="2238169" y="4344915"/>
            <a:ext cx="7706942" cy="11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>
                <a:solidFill>
                  <a:srgbClr val="92D050"/>
                </a:solidFill>
              </a:rPr>
              <a:t>Writing</a:t>
            </a:r>
            <a:r>
              <a:rPr lang="en-US" dirty="0"/>
              <a:t>, </a:t>
            </a:r>
            <a:r>
              <a:rPr lang="en-US">
                <a:solidFill>
                  <a:srgbClr val="00B0F0"/>
                </a:solidFill>
              </a:rPr>
              <a:t>Reading</a:t>
            </a:r>
            <a:r>
              <a:rPr lang="en-US" dirty="0"/>
              <a:t> and </a:t>
            </a:r>
            <a:r>
              <a:rPr lang="en-US">
                <a:solidFill>
                  <a:srgbClr val="7030A0"/>
                </a:solidFill>
              </a:rPr>
              <a:t>Chatting</a:t>
            </a:r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088C6968-B3D1-12BB-2B1E-3EF73563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38A20-E351-F66E-A742-A565737C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</p:spTree>
    <p:extLst>
      <p:ext uri="{BB962C8B-B14F-4D97-AF65-F5344CB8AC3E}">
        <p14:creationId xmlns:p14="http://schemas.microsoft.com/office/powerpoint/2010/main" val="129760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1AA51-1F8F-095D-A64E-D032B8560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EE86CC-69D2-9EF3-D953-465E3EF4BD4B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8B955-7972-9BF4-5F36-0F787CEBA067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0C069-A159-EBAA-5B84-3C3580562248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EB0671E4-FEE8-E4C4-D61F-07D4D5D4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F4C87191-A7E6-E7AD-E394-84BF619F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02F9480-C954-EF81-0B43-BDD1A185859F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Gen AI Applications for </a:t>
            </a:r>
            <a:r>
              <a:rPr lang="en-US" dirty="0">
                <a:solidFill>
                  <a:srgbClr val="FF0000"/>
                </a:solidFill>
              </a:rPr>
              <a:t>Writing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34F8A-BD5E-B9E3-0E3C-9004EA2E1688}"/>
              </a:ext>
            </a:extLst>
          </p:cNvPr>
          <p:cNvSpPr txBox="1"/>
          <p:nvPr/>
        </p:nvSpPr>
        <p:spPr>
          <a:xfrm>
            <a:off x="1833986" y="1711122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Brainstorming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58E10-F3BE-E4CC-9A90-A3537E62A530}"/>
              </a:ext>
            </a:extLst>
          </p:cNvPr>
          <p:cNvSpPr txBox="1"/>
          <p:nvPr/>
        </p:nvSpPr>
        <p:spPr>
          <a:xfrm>
            <a:off x="1830876" y="2547767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Sales (Developing Sales Strategy)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E7483-744A-591D-69B2-4F53EE5E5C37}"/>
              </a:ext>
            </a:extLst>
          </p:cNvPr>
          <p:cNvSpPr txBox="1"/>
          <p:nvPr/>
        </p:nvSpPr>
        <p:spPr>
          <a:xfrm>
            <a:off x="1830876" y="3387522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Writing a press release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7E065-14BC-9702-9C91-DFA77081C798}"/>
              </a:ext>
            </a:extLst>
          </p:cNvPr>
          <p:cNvSpPr txBox="1"/>
          <p:nvPr/>
        </p:nvSpPr>
        <p:spPr>
          <a:xfrm>
            <a:off x="1830876" y="4211726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5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988A4-FE77-8861-43B9-C0B1410E9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7218FA-FBBF-F0FA-9EAE-EEA4C342DD1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CCEFB7-23A8-E44E-8A45-DF49186DCC7E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5CA7F-B056-8E03-5D2A-ED777FCCF758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1B03FB41-CB51-AD5B-A781-22A6838B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DB29EE59-9597-8C32-22A7-286F755B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D19096D-B91E-B819-A7E8-25F13E4A08C4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907209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Gen AI Applications for </a:t>
            </a:r>
            <a:r>
              <a:rPr lang="en-US" dirty="0">
                <a:solidFill>
                  <a:srgbClr val="FF0000"/>
                </a:solidFill>
              </a:rPr>
              <a:t>Reading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092C6-5A22-88EB-22CC-9B23310CBBAA}"/>
              </a:ext>
            </a:extLst>
          </p:cNvPr>
          <p:cNvSpPr txBox="1"/>
          <p:nvPr/>
        </p:nvSpPr>
        <p:spPr>
          <a:xfrm>
            <a:off x="1833986" y="1711122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Summarizing an Article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3B72-D7A9-9098-4C55-6F2801D0972E}"/>
              </a:ext>
            </a:extLst>
          </p:cNvPr>
          <p:cNvSpPr txBox="1"/>
          <p:nvPr/>
        </p:nvSpPr>
        <p:spPr>
          <a:xfrm>
            <a:off x="1830876" y="2555542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Summarizing Call center conversation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84D2A-5218-99E9-BB61-A233271761B3}"/>
              </a:ext>
            </a:extLst>
          </p:cNvPr>
          <p:cNvSpPr txBox="1"/>
          <p:nvPr/>
        </p:nvSpPr>
        <p:spPr>
          <a:xfrm>
            <a:off x="1830876" y="3395298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Customer email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14A8-4112-6EAF-DBF5-51CF78DE6515}"/>
              </a:ext>
            </a:extLst>
          </p:cNvPr>
          <p:cNvSpPr txBox="1"/>
          <p:nvPr/>
        </p:nvSpPr>
        <p:spPr>
          <a:xfrm>
            <a:off x="1830876" y="4227277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Reputation Monitoring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76155-3625-9318-3BAC-4C20BB40AB52}"/>
              </a:ext>
            </a:extLst>
          </p:cNvPr>
          <p:cNvSpPr txBox="1"/>
          <p:nvPr/>
        </p:nvSpPr>
        <p:spPr>
          <a:xfrm>
            <a:off x="1830876" y="5067032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Many more 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096CD-A7D0-F2D6-9C83-F5C583620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88C78E-B2F3-96AF-9181-C08E6818C1E4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3E720-221F-933E-B56A-9A4F073E347F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DAF41-8E16-D9E8-20A7-0A166B99A515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E2BD6F0-71C7-4F95-94CF-9DDF057B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5C5A1AAE-80FB-5F18-0EE9-066F48A7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F3D2CA7-FD92-6B11-583E-1955D5DAB121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Gen AI Applications for </a:t>
            </a:r>
            <a:r>
              <a:rPr lang="en-US" dirty="0">
                <a:solidFill>
                  <a:srgbClr val="FF0000"/>
                </a:solidFill>
              </a:rPr>
              <a:t>Chatting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4B30B-8F13-9723-86C1-E0E0CD41CE85}"/>
              </a:ext>
            </a:extLst>
          </p:cNvPr>
          <p:cNvSpPr txBox="1"/>
          <p:nvPr/>
        </p:nvSpPr>
        <p:spPr>
          <a:xfrm>
            <a:off x="1833986" y="1711122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Customer Service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7A77B-A69E-AD99-FB4B-2757D86C4371}"/>
              </a:ext>
            </a:extLst>
          </p:cNvPr>
          <p:cNvSpPr txBox="1"/>
          <p:nvPr/>
        </p:nvSpPr>
        <p:spPr>
          <a:xfrm>
            <a:off x="1830876" y="2547767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Specialized Chatbot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4C018-DAE9-73E2-E816-20FE082E1D08}"/>
              </a:ext>
            </a:extLst>
          </p:cNvPr>
          <p:cNvSpPr txBox="1"/>
          <p:nvPr/>
        </p:nvSpPr>
        <p:spPr>
          <a:xfrm>
            <a:off x="1830876" y="3387522"/>
            <a:ext cx="7721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IT Service 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EA2D6-A072-48F3-6069-DF83BDD5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DA3362-9338-1478-C62D-601CF998B80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479F0-6AE3-A23D-071F-146150C5D216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B5B6D-226B-34D5-BE8F-EDEFCAE3ADF9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6FF216-5D3F-90EC-3261-0DBF756F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5" name="Picture 4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32E5E296-464F-8B1E-FC28-9AD4C9AD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35" y="-83878"/>
            <a:ext cx="1219200" cy="1209675"/>
          </a:xfrm>
          <a:prstGeom prst="rect">
            <a:avLst/>
          </a:prstGeom>
        </p:spPr>
      </p:pic>
      <p:pic>
        <p:nvPicPr>
          <p:cNvPr id="9" name="Picture 8" descr="A group of people sitting at desks in a classroom with computers&#10;&#10;Description automatically generated">
            <a:extLst>
              <a:ext uri="{FF2B5EF4-FFF2-40B4-BE49-F238E27FC236}">
                <a16:creationId xmlns:a16="http://schemas.microsoft.com/office/drawing/2014/main" id="{4A81E2FE-07E6-DBCB-AD3D-955DDF6A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76266"/>
            <a:ext cx="4113245" cy="4105469"/>
          </a:xfrm>
          <a:prstGeom prst="rect">
            <a:avLst/>
          </a:prstGeom>
        </p:spPr>
      </p:pic>
      <p:sp>
        <p:nvSpPr>
          <p:cNvPr id="12" name="Google Shape;232;g2b25827427c_0_1215">
            <a:extLst>
              <a:ext uri="{FF2B5EF4-FFF2-40B4-BE49-F238E27FC236}">
                <a16:creationId xmlns:a16="http://schemas.microsoft.com/office/drawing/2014/main" id="{41F9F12B-F781-42B4-F51C-FFFBA9803E03}"/>
              </a:ext>
            </a:extLst>
          </p:cNvPr>
          <p:cNvSpPr txBox="1">
            <a:spLocks noGrp="1"/>
          </p:cNvSpPr>
          <p:nvPr/>
        </p:nvSpPr>
        <p:spPr>
          <a:xfrm>
            <a:off x="1550879" y="2158440"/>
            <a:ext cx="4966047" cy="161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solidFill>
                  <a:schemeClr val="tx1"/>
                </a:solidFill>
              </a:rPr>
              <a:t>Q &amp; 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42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5C92-33E2-1E30-F540-0C9A5F6A1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683B22-01B6-D054-EA7D-E21CD509F028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586B9-FCDB-7C1A-891F-D26B82994C5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D4918-458A-5C56-7584-6E70B9B1B2FF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D507D-BF30-2E90-6A8C-1BA7828D098B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0E933B-0F38-7095-5281-05CD7FB5D076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771EC4-C515-BE11-A900-3BADC137BDA9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B9085EAB-235D-1C03-0BCA-FC6F917AFA7F}"/>
              </a:ext>
            </a:extLst>
          </p:cNvPr>
          <p:cNvSpPr txBox="1">
            <a:spLocks noGrp="1"/>
          </p:cNvSpPr>
          <p:nvPr/>
        </p:nvSpPr>
        <p:spPr>
          <a:xfrm>
            <a:off x="2187369" y="1600200"/>
            <a:ext cx="9903831" cy="268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Limitations of Gen AI ?</a:t>
            </a:r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8A91BADB-C386-6200-3BA3-672DE333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207B-D176-02E4-368E-BFDD3F74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</p:spTree>
    <p:extLst>
      <p:ext uri="{BB962C8B-B14F-4D97-AF65-F5344CB8AC3E}">
        <p14:creationId xmlns:p14="http://schemas.microsoft.com/office/powerpoint/2010/main" val="387579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93965-B794-0D3F-19B2-6E5CEF590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9A6F4B-4B22-0928-2DBA-1E63C9DE5B47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5C555-155A-8408-E6E3-22A172F35158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2335E-6BA0-9E39-D941-3E40EF2A0890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52634E-F25A-906D-E090-61E107EA9685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D711A-98A9-0CA9-87DC-706B4F2660DA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63E5A6-EF6F-E241-ED54-B76BF0108961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E4949A97-DC03-56A5-2E5A-3DD3913AA0EF}"/>
              </a:ext>
            </a:extLst>
          </p:cNvPr>
          <p:cNvSpPr txBox="1">
            <a:spLocks noGrp="1"/>
          </p:cNvSpPr>
          <p:nvPr/>
        </p:nvSpPr>
        <p:spPr>
          <a:xfrm>
            <a:off x="2187369" y="1600200"/>
            <a:ext cx="9903831" cy="268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Generative AI Cohort Feb 2024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B769A9BB-68EA-F9F6-0ECB-37D6968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7D9A-CDBE-20A9-3FA1-63D5E507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</p:spTree>
    <p:extLst>
      <p:ext uri="{BB962C8B-B14F-4D97-AF65-F5344CB8AC3E}">
        <p14:creationId xmlns:p14="http://schemas.microsoft.com/office/powerpoint/2010/main" val="4161876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47BC-E193-087B-E6CC-D695D18A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4C05BA-12BF-EAB7-9C06-1E542BE2A78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7D825-86DE-849A-E784-AE756EA4CC75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E0A7C-6035-5A3E-C599-7637658DC36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BDB6A427-CF69-25C8-5E4F-B1F2744F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7C8A07-3A26-1751-2BAD-29191C9F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5C60A3D-BC18-FDE7-F789-CD3268B69152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Limitations of Gen AI: </a:t>
            </a:r>
            <a:r>
              <a:rPr lang="en-US" sz="3600" dirty="0">
                <a:solidFill>
                  <a:srgbClr val="FF0000"/>
                </a:solidFill>
              </a:rPr>
              <a:t>Knowledge Cutoff</a:t>
            </a:r>
            <a:endParaRPr lang="en-US" sz="3600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C53DD-7751-471F-B806-5E42CE057557}"/>
              </a:ext>
            </a:extLst>
          </p:cNvPr>
          <p:cNvSpPr txBox="1"/>
          <p:nvPr/>
        </p:nvSpPr>
        <p:spPr>
          <a:xfrm>
            <a:off x="1745086" y="1469822"/>
            <a:ext cx="86991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Knowledge Cutoff: </a:t>
            </a:r>
            <a:r>
              <a:rPr lang="en-US" sz="2800" dirty="0">
                <a:ea typeface="+mn-lt"/>
                <a:cs typeface="+mn-lt"/>
              </a:rPr>
              <a:t>An LLM’s knowledge of the world is frozen at the time of its training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screenshot of a message&#10;&#10;Description automatically generated">
            <a:extLst>
              <a:ext uri="{FF2B5EF4-FFF2-40B4-BE49-F238E27FC236}">
                <a16:creationId xmlns:a16="http://schemas.microsoft.com/office/drawing/2014/main" id="{58442B7F-8620-4CC2-0AE6-C9B1648C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86" y="2825815"/>
            <a:ext cx="9188709" cy="34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8DC7A-DDB2-C9F6-1C80-34EEC454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722B2F-E431-9E65-3848-6E9D36A8FCD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17487-78FA-B032-C473-E447ECAD969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C7BAA-9768-87EA-54EF-030AF072DD63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95C8DEE-FDC5-8ECF-C925-D7D11596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B3BFBF85-863C-6180-421D-9BB359A5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2FBFC7F-D3EF-1663-F010-0F4E712D6ECF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Limitations of Gen AI: </a:t>
            </a:r>
            <a:r>
              <a:rPr lang="en-US" sz="3600" dirty="0">
                <a:solidFill>
                  <a:srgbClr val="FF0000"/>
                </a:solidFill>
              </a:rPr>
              <a:t>Knowledge Cutoff</a:t>
            </a:r>
            <a:endParaRPr lang="en-US" sz="360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3" name="Picture 2" descr="A close-up of a message&#10;&#10;Description automatically generated">
            <a:extLst>
              <a:ext uri="{FF2B5EF4-FFF2-40B4-BE49-F238E27FC236}">
                <a16:creationId xmlns:a16="http://schemas.microsoft.com/office/drawing/2014/main" id="{6CBBDDD6-B0FE-8E6F-120B-731269B9B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30" y="3427251"/>
            <a:ext cx="10344928" cy="2771581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78337401-1B0C-568D-648E-907EC3831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70" y="2225545"/>
            <a:ext cx="10166092" cy="13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3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0DF3-D7F2-E4BD-BB53-96181A7D4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307ACE-437F-EF2B-E6FF-92EC3059AE3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99136-D063-44EC-FA3A-C3857635FEB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26889-B632-3FF0-F3AB-B2320AA6345C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2220B27-BB34-1408-D296-635176EF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F5CBBB3F-CBCC-44A6-B08E-66E2D030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C2B8BE8-A142-75BA-3F6D-BD4D66A97231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Limitations of Gen AI: </a:t>
            </a:r>
            <a:r>
              <a:rPr lang="en-US" sz="3600" dirty="0">
                <a:solidFill>
                  <a:srgbClr val="FF0000"/>
                </a:solidFill>
              </a:rPr>
              <a:t>Knowledge Cutoff</a:t>
            </a:r>
            <a:endParaRPr lang="en-US" sz="360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16B3D-D580-A169-B794-D5B948B3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91" y="1525750"/>
            <a:ext cx="10632622" cy="1396093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16F40A25-A375-DBD4-4C6A-8EAA7544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29" y="3050921"/>
            <a:ext cx="10932368" cy="17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DF64-3E61-3030-A890-B6152C01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04FB67-2D0F-14EF-6422-86C8C05C1F6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3CC63-2D62-31C2-E5B0-AA672232F0C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0DD32-49D3-79DD-1480-67471AC1E0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9CDC1BC-F8D0-9C32-EEF6-0D738C06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E5BB6DAC-EF60-1E0A-77C3-40A47140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6D88FFC-AEC3-4FEB-70D5-07AD320C0EA0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Limitations of Gen AI: </a:t>
            </a:r>
            <a:r>
              <a:rPr lang="en-US" sz="3600" dirty="0">
                <a:solidFill>
                  <a:srgbClr val="FF0000"/>
                </a:solidFill>
              </a:rPr>
              <a:t>Token Limits</a:t>
            </a:r>
            <a:endParaRPr lang="en-US" sz="360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5819A64-C33A-F457-21AB-A7B44B32E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90" y="1308100"/>
            <a:ext cx="7620819" cy="504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D03CC-B7B4-AED7-4F0F-64AD57489BCD}"/>
              </a:ext>
            </a:extLst>
          </p:cNvPr>
          <p:cNvSpPr txBox="1"/>
          <p:nvPr/>
        </p:nvSpPr>
        <p:spPr>
          <a:xfrm>
            <a:off x="8255000" y="6261100"/>
            <a:ext cx="38735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cs typeface="Calibri"/>
              </a:rPr>
              <a:t>Source: </a:t>
            </a:r>
            <a:r>
              <a:rPr lang="en-GB" sz="1200" dirty="0">
                <a:ea typeface="+mn-lt"/>
                <a:cs typeface="+mn-lt"/>
                <a:hlinkClick r:id="rId4"/>
              </a:rPr>
              <a:t>https://platform.openai.com/docs/models/gpt-3-5</a:t>
            </a:r>
            <a:endParaRPr lang="en-GB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96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61B8-A65E-28E3-FA86-9482C1F3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933B33-CE63-9212-4E70-5E7BE7A0F4CC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55CC99-0E42-D220-7304-D6AAB4F56F60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4D1AE-11E6-4A30-4718-59F0759EC8EE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C51B87E7-49CA-4C0D-4BE0-471F8379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41E4DCE2-0F3E-6A68-DAC4-C95CE48A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67B44C3-DB79-8909-454C-DFA84BBB9238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Limitations of Gen AI: </a:t>
            </a:r>
            <a:r>
              <a:rPr lang="en-US" sz="3600" dirty="0">
                <a:solidFill>
                  <a:srgbClr val="FF0000"/>
                </a:solidFill>
              </a:rPr>
              <a:t>Tabular Data</a:t>
            </a:r>
            <a:endParaRPr lang="en-US" sz="360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4" name="Picture 3" descr="A table with numbers and a price&#10;&#10;Description automatically generated">
            <a:extLst>
              <a:ext uri="{FF2B5EF4-FFF2-40B4-BE49-F238E27FC236}">
                <a16:creationId xmlns:a16="http://schemas.microsoft.com/office/drawing/2014/main" id="{31C85F33-E4C5-4D71-918F-2C9F7333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764" y="1983379"/>
            <a:ext cx="4028281" cy="405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44848-A5E9-5F16-3C23-7D0A57393DDD}"/>
              </a:ext>
            </a:extLst>
          </p:cNvPr>
          <p:cNvSpPr txBox="1"/>
          <p:nvPr/>
        </p:nvSpPr>
        <p:spPr>
          <a:xfrm>
            <a:off x="2002766" y="2121988"/>
            <a:ext cx="54387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cs typeface="Calibri"/>
              </a:rPr>
              <a:t>Gen AI does not work well with structured (Tabular)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912AD-4BF5-01DC-D6AC-04E12064E6E0}"/>
              </a:ext>
            </a:extLst>
          </p:cNvPr>
          <p:cNvSpPr txBox="1"/>
          <p:nvPr/>
        </p:nvSpPr>
        <p:spPr>
          <a:xfrm>
            <a:off x="2002766" y="3341046"/>
            <a:ext cx="5029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cs typeface="Calibri"/>
              </a:rPr>
              <a:t>Supervised Machine Learning is best for tabular datasets</a:t>
            </a:r>
          </a:p>
        </p:txBody>
      </p:sp>
    </p:spTree>
    <p:extLst>
      <p:ext uri="{BB962C8B-B14F-4D97-AF65-F5344CB8AC3E}">
        <p14:creationId xmlns:p14="http://schemas.microsoft.com/office/powerpoint/2010/main" val="16726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229DF-B063-C4DB-E3B6-A131A1BA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B85E37-6F5E-5D5D-0744-A0074BDC8432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F8975B-8EEB-0ADA-B130-AE52B6496787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E914C-FCD3-3804-275F-8C80C70D1B38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A9606D-A94F-BCEA-76C3-C496AE5D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5" name="Picture 4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34F00BDD-B73A-ADF4-5500-6B01012B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35" y="-83878"/>
            <a:ext cx="1219200" cy="1209675"/>
          </a:xfrm>
          <a:prstGeom prst="rect">
            <a:avLst/>
          </a:prstGeom>
        </p:spPr>
      </p:pic>
      <p:pic>
        <p:nvPicPr>
          <p:cNvPr id="9" name="Picture 8" descr="A group of people sitting at desks in a classroom with computers&#10;&#10;Description automatically generated">
            <a:extLst>
              <a:ext uri="{FF2B5EF4-FFF2-40B4-BE49-F238E27FC236}">
                <a16:creationId xmlns:a16="http://schemas.microsoft.com/office/drawing/2014/main" id="{B03B9797-8621-F1B3-892A-1D154A30E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76266"/>
            <a:ext cx="4113245" cy="4105469"/>
          </a:xfrm>
          <a:prstGeom prst="rect">
            <a:avLst/>
          </a:prstGeom>
        </p:spPr>
      </p:pic>
      <p:sp>
        <p:nvSpPr>
          <p:cNvPr id="12" name="Google Shape;232;g2b25827427c_0_1215">
            <a:extLst>
              <a:ext uri="{FF2B5EF4-FFF2-40B4-BE49-F238E27FC236}">
                <a16:creationId xmlns:a16="http://schemas.microsoft.com/office/drawing/2014/main" id="{8BD683E9-BA8E-C925-86EC-24BBAD2E8E87}"/>
              </a:ext>
            </a:extLst>
          </p:cNvPr>
          <p:cNvSpPr txBox="1">
            <a:spLocks noGrp="1"/>
          </p:cNvSpPr>
          <p:nvPr/>
        </p:nvSpPr>
        <p:spPr>
          <a:xfrm>
            <a:off x="1550879" y="2158440"/>
            <a:ext cx="4966047" cy="161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solidFill>
                  <a:schemeClr val="tx1"/>
                </a:solidFill>
              </a:rPr>
              <a:t>Q &amp; 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4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61B8-A65E-28E3-FA86-9482C1F3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933B33-CE63-9212-4E70-5E7BE7A0F4CC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55CC99-0E42-D220-7304-D6AAB4F56F60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4D1AE-11E6-4A30-4718-59F0759EC8EE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C51B87E7-49CA-4C0D-4BE0-471F8379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41E4DCE2-0F3E-6A68-DAC4-C95CE48A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67B44C3-DB79-8909-454C-DFA84BBB9238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D43B3E-74EF-16E6-92F3-CBC950616225}"/>
              </a:ext>
            </a:extLst>
          </p:cNvPr>
          <p:cNvSpPr txBox="1"/>
          <p:nvPr/>
        </p:nvSpPr>
        <p:spPr>
          <a:xfrm>
            <a:off x="1593850" y="1714500"/>
            <a:ext cx="6502400" cy="21698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457200">
              <a:buFont typeface="Arial,Sans-Serif"/>
              <a:buChar char="•"/>
            </a:pPr>
            <a:r>
              <a:rPr lang="en-US" sz="2700">
                <a:latin typeface="Arial"/>
                <a:cs typeface="Arial"/>
              </a:rPr>
              <a:t>What is Generative AI ?​</a:t>
            </a:r>
          </a:p>
          <a:p>
            <a:pPr marL="228600" indent="-457200">
              <a:buFont typeface="Arial,Sans-Serif"/>
              <a:buChar char="•"/>
            </a:pPr>
            <a:endParaRPr lang="en-US" sz="2700">
              <a:latin typeface="Arial"/>
              <a:cs typeface="Arial"/>
            </a:endParaRPr>
          </a:p>
          <a:p>
            <a:pPr marL="228600" indent="-457200">
              <a:buFont typeface="Arial,Sans-Serif"/>
              <a:buChar char="•"/>
            </a:pPr>
            <a:r>
              <a:rPr lang="en-US" sz="2700">
                <a:latin typeface="Arial"/>
                <a:cs typeface="Arial"/>
              </a:rPr>
              <a:t>Examples of Generative AI​</a:t>
            </a:r>
          </a:p>
          <a:p>
            <a:pPr marL="228600" indent="-457200">
              <a:buFont typeface="Arial,Sans-Serif"/>
              <a:buChar char="•"/>
            </a:pPr>
            <a:endParaRPr lang="en-US" sz="2700">
              <a:latin typeface="Arial"/>
              <a:cs typeface="Arial"/>
            </a:endParaRPr>
          </a:p>
          <a:p>
            <a:pPr marL="228600" indent="-457200">
              <a:buFont typeface="Arial,Sans-Serif"/>
              <a:buChar char="•"/>
            </a:pPr>
            <a:r>
              <a:rPr lang="en-US" sz="2700">
                <a:latin typeface="Arial"/>
                <a:cs typeface="Arial"/>
              </a:rPr>
              <a:t>Limitations of Generative AI</a:t>
            </a:r>
          </a:p>
        </p:txBody>
      </p:sp>
    </p:spTree>
    <p:extLst>
      <p:ext uri="{BB962C8B-B14F-4D97-AF65-F5344CB8AC3E}">
        <p14:creationId xmlns:p14="http://schemas.microsoft.com/office/powerpoint/2010/main" val="1224203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CB69-B985-9C4C-0BC4-5E7DACD6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EB5966-6F4D-B618-75DA-F9A03887A56F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D44D1-8622-81D2-852B-9CE831EEA56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A5980-D0AB-2F89-E6EF-B026D21C536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97A7F53D-8996-E736-9A40-55045F4D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232;g2b25827427c_0_1215">
            <a:extLst>
              <a:ext uri="{FF2B5EF4-FFF2-40B4-BE49-F238E27FC236}">
                <a16:creationId xmlns:a16="http://schemas.microsoft.com/office/drawing/2014/main" id="{A46C7A03-4A21-816F-D551-56D37D5148A5}"/>
              </a:ext>
            </a:extLst>
          </p:cNvPr>
          <p:cNvSpPr txBox="1">
            <a:spLocks noGrp="1"/>
          </p:cNvSpPr>
          <p:nvPr/>
        </p:nvSpPr>
        <p:spPr>
          <a:xfrm>
            <a:off x="4142452" y="4733203"/>
            <a:ext cx="4223323" cy="78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5400" b="1">
                <a:solidFill>
                  <a:schemeClr val="tx1"/>
                </a:solidFill>
              </a:rPr>
              <a:t>Thank You!</a:t>
            </a:r>
            <a:endParaRPr sz="5400" b="1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4AA564-0954-1D0C-3057-7D272AE6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5" name="Picture 4" descr="ansari_photo.png">
            <a:extLst>
              <a:ext uri="{FF2B5EF4-FFF2-40B4-BE49-F238E27FC236}">
                <a16:creationId xmlns:a16="http://schemas.microsoft.com/office/drawing/2014/main" id="{4F31E129-B25A-57AC-902E-5D2E8993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969" y="1199580"/>
            <a:ext cx="2195655" cy="2195655"/>
          </a:xfrm>
          <a:prstGeom prst="rect">
            <a:avLst/>
          </a:prstGeom>
        </p:spPr>
      </p:pic>
      <p:pic>
        <p:nvPicPr>
          <p:cNvPr id="11" name="Picture 10" descr="dinesh_photo.jpg">
            <a:extLst>
              <a:ext uri="{FF2B5EF4-FFF2-40B4-BE49-F238E27FC236}">
                <a16:creationId xmlns:a16="http://schemas.microsoft.com/office/drawing/2014/main" id="{919B263D-93F3-4DFF-0D21-343E420E9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461" y="1204143"/>
            <a:ext cx="2213908" cy="2186531"/>
          </a:xfrm>
          <a:prstGeom prst="rect">
            <a:avLst/>
          </a:prstGeom>
        </p:spPr>
      </p:pic>
      <p:pic>
        <p:nvPicPr>
          <p:cNvPr id="13" name="Picture 12" descr="raman_photo.jpg">
            <a:extLst>
              <a:ext uri="{FF2B5EF4-FFF2-40B4-BE49-F238E27FC236}">
                <a16:creationId xmlns:a16="http://schemas.microsoft.com/office/drawing/2014/main" id="{2ADBFA5F-F756-EBF9-0E04-95A2ECC1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817" y="1209829"/>
            <a:ext cx="1696860" cy="2184284"/>
          </a:xfrm>
          <a:prstGeom prst="rect">
            <a:avLst/>
          </a:prstGeom>
        </p:spPr>
      </p:pic>
      <p:pic>
        <p:nvPicPr>
          <p:cNvPr id="15" name="Picture 14" descr="vinit.jpg">
            <a:extLst>
              <a:ext uri="{FF2B5EF4-FFF2-40B4-BE49-F238E27FC236}">
                <a16:creationId xmlns:a16="http://schemas.microsoft.com/office/drawing/2014/main" id="{BBFCD0AD-FE33-3358-7574-9587B4820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873" y="1205673"/>
            <a:ext cx="2086145" cy="21834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30BE80-C6D8-E328-3A94-CBB7AB14DBA0}"/>
              </a:ext>
            </a:extLst>
          </p:cNvPr>
          <p:cNvSpPr txBox="1"/>
          <p:nvPr/>
        </p:nvSpPr>
        <p:spPr>
          <a:xfrm>
            <a:off x="1657040" y="3388375"/>
            <a:ext cx="229725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Calibri"/>
              </a:rPr>
              <a:t>Mokarbeen</a:t>
            </a:r>
            <a:r>
              <a:rPr lang="en-US" sz="1200" b="1" dirty="0"/>
              <a:t> Ansari</a:t>
            </a:r>
            <a:endParaRPr lang="en-US" sz="1200" b="1" dirty="0">
              <a:cs typeface="Calibri"/>
            </a:endParaRPr>
          </a:p>
          <a:p>
            <a:r>
              <a:rPr lang="en-US" sz="1000" dirty="0">
                <a:ea typeface="+mn-lt"/>
                <a:cs typeface="+mn-lt"/>
              </a:rPr>
              <a:t>www.linkedin.com/in/mokarbeenansari/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B011D-EDFD-0B06-CB20-3247F75139C3}"/>
              </a:ext>
            </a:extLst>
          </p:cNvPr>
          <p:cNvSpPr txBox="1"/>
          <p:nvPr/>
        </p:nvSpPr>
        <p:spPr>
          <a:xfrm>
            <a:off x="9223395" y="3396604"/>
            <a:ext cx="240554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Segoe UI"/>
              </a:rPr>
              <a:t>Dinesh Chopra</a:t>
            </a:r>
            <a:endParaRPr lang="en-US"/>
          </a:p>
          <a:p>
            <a:r>
              <a:rPr lang="en-US" sz="1000">
                <a:ea typeface="+mn-lt"/>
                <a:cs typeface="+mn-lt"/>
              </a:rPr>
              <a:t>www.linkedin.com/in/dinesh-chopra/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692658-4B37-DC7B-3DE7-4AA62CA018C7}"/>
              </a:ext>
            </a:extLst>
          </p:cNvPr>
          <p:cNvSpPr txBox="1"/>
          <p:nvPr/>
        </p:nvSpPr>
        <p:spPr>
          <a:xfrm>
            <a:off x="6681873" y="3387478"/>
            <a:ext cx="19675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Segoe UI"/>
              </a:rPr>
              <a:t>Vinit Narula</a:t>
            </a:r>
            <a:endParaRPr lang="en-US"/>
          </a:p>
          <a:p>
            <a:r>
              <a:rPr lang="en-US" sz="1000">
                <a:ea typeface="+mn-lt"/>
                <a:cs typeface="+mn-lt"/>
              </a:rPr>
              <a:t>www.linkedin.com/in/vinitnarula/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892094-DCB1-B4DA-B4B6-83A87D8E35D1}"/>
              </a:ext>
            </a:extLst>
          </p:cNvPr>
          <p:cNvSpPr txBox="1"/>
          <p:nvPr/>
        </p:nvSpPr>
        <p:spPr>
          <a:xfrm>
            <a:off x="4359370" y="3382917"/>
            <a:ext cx="219109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Segoe UI"/>
              </a:rPr>
              <a:t>Raman Chopra</a:t>
            </a:r>
            <a:r>
              <a:rPr lang="en-US" sz="1200">
                <a:cs typeface="Segoe UI"/>
              </a:rPr>
              <a:t>​</a:t>
            </a:r>
          </a:p>
          <a:p>
            <a:r>
              <a:rPr lang="en-US" sz="1000">
                <a:ea typeface="+mn-lt"/>
                <a:cs typeface="+mn-lt"/>
              </a:rPr>
              <a:t>www.linkedin.com/in/raman-chopra/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5253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F964-8046-4986-333A-413E3F58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881708-A124-2C3C-5ED7-415072930F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A logo with lines and text&#10;&#10;Description automatically generated">
            <a:extLst>
              <a:ext uri="{FF2B5EF4-FFF2-40B4-BE49-F238E27FC236}">
                <a16:creationId xmlns:a16="http://schemas.microsoft.com/office/drawing/2014/main" id="{9352C078-243C-067B-2F8E-B5A5E277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61" y="1153103"/>
            <a:ext cx="4604800" cy="460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93E6C-33AD-1342-B4F1-1F64E23B9BA9}"/>
              </a:ext>
            </a:extLst>
          </p:cNvPr>
          <p:cNvSpPr txBox="1"/>
          <p:nvPr/>
        </p:nvSpPr>
        <p:spPr>
          <a:xfrm>
            <a:off x="475421" y="506772"/>
            <a:ext cx="112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2DB5B"/>
                </a:solidFill>
              </a:rPr>
              <a:t>The Generative AI Revolution: A Month-Long AI Exploration</a:t>
            </a:r>
            <a:endParaRPr lang="en-IN" sz="3600" dirty="0">
              <a:solidFill>
                <a:srgbClr val="F2DB5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A25B9-E76F-48BF-33E7-28E630649DB8}"/>
              </a:ext>
            </a:extLst>
          </p:cNvPr>
          <p:cNvSpPr txBox="1"/>
          <p:nvPr/>
        </p:nvSpPr>
        <p:spPr>
          <a:xfrm>
            <a:off x="7240656" y="6397361"/>
            <a:ext cx="4953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>
                <a:solidFill>
                  <a:srgbClr val="F2DB5B"/>
                </a:solidFill>
              </a:rPr>
              <a:t>Week 1 Day 2: 4th Feb 2024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6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115939" y="-56943"/>
            <a:ext cx="9903831" cy="127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Leveraging Generative AI within software applications.</a:t>
            </a:r>
          </a:p>
        </p:txBody>
      </p:sp>
      <p:sp>
        <p:nvSpPr>
          <p:cNvPr id="16" name="Google Shape;144;p1">
            <a:extLst>
              <a:ext uri="{FF2B5EF4-FFF2-40B4-BE49-F238E27FC236}">
                <a16:creationId xmlns:a16="http://schemas.microsoft.com/office/drawing/2014/main" id="{BBED11E4-2954-95E1-DDA9-5E0CD86221C7}"/>
              </a:ext>
            </a:extLst>
          </p:cNvPr>
          <p:cNvSpPr txBox="1">
            <a:spLocks noGrp="1"/>
          </p:cNvSpPr>
          <p:nvPr/>
        </p:nvSpPr>
        <p:spPr>
          <a:xfrm>
            <a:off x="3239737" y="1775571"/>
            <a:ext cx="7962905" cy="298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Agenda for today: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dirty="0"/>
              <a:t>Software applications &amp; examples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dirty="0"/>
              <a:t>Basics of prompt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dirty="0"/>
              <a:t>The life cycle and application scenarios of Generative AI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dirty="0"/>
              <a:t>Methods for enhancing Generative AI applications</a:t>
            </a:r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35956-D152-CBA4-26F1-D6ED7ADD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</p:spTree>
    <p:extLst>
      <p:ext uri="{BB962C8B-B14F-4D97-AF65-F5344CB8AC3E}">
        <p14:creationId xmlns:p14="http://schemas.microsoft.com/office/powerpoint/2010/main" val="171810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E01EE-9B82-1A8D-6A71-28923D9F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ow to use Google Colab – Global AI Hub">
            <a:extLst>
              <a:ext uri="{FF2B5EF4-FFF2-40B4-BE49-F238E27FC236}">
                <a16:creationId xmlns:a16="http://schemas.microsoft.com/office/drawing/2014/main" id="{8BE7792F-9A25-30EA-3DF2-EC50BB80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714" y="433387"/>
            <a:ext cx="2299475" cy="10289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BB1EE-8F0D-D402-9B66-38C94EBDCD2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2D285-0982-C7FC-2CCB-555CC455572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501CB-25F7-430E-26A9-AC8C6F18EA43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F6D8D221-4B29-D734-A328-58D818C3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9EFE9F1A-54D1-5FC8-F649-AA565950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E4945F9-351B-FE06-B4C4-5E27ED97FD2B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Agenda for </a:t>
            </a:r>
            <a:r>
              <a:rPr lang="en-US" b="1"/>
              <a:t>Feb 2024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534BF-3665-3A63-9E76-315A8FA97E3C}"/>
              </a:ext>
            </a:extLst>
          </p:cNvPr>
          <p:cNvSpPr txBox="1"/>
          <p:nvPr/>
        </p:nvSpPr>
        <p:spPr>
          <a:xfrm>
            <a:off x="2165350" y="2074102"/>
            <a:ext cx="55167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Introduction to Generative AI</a:t>
            </a: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F941152C-5E6F-BB57-3363-6AF5A8BA6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294" y="1391441"/>
            <a:ext cx="1695450" cy="1057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030A7-C92F-9306-E74C-BA027BFBC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399" y="2541001"/>
            <a:ext cx="1704975" cy="857250"/>
          </a:xfrm>
          <a:prstGeom prst="rect">
            <a:avLst/>
          </a:prstGeom>
        </p:spPr>
      </p:pic>
      <p:pic>
        <p:nvPicPr>
          <p:cNvPr id="9" name="Picture 8" descr="A blue and black text&#10;&#10;Description automatically generated">
            <a:extLst>
              <a:ext uri="{FF2B5EF4-FFF2-40B4-BE49-F238E27FC236}">
                <a16:creationId xmlns:a16="http://schemas.microsoft.com/office/drawing/2014/main" id="{05CF37F6-63D3-E015-EF54-6FCB00148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259" y="3628379"/>
            <a:ext cx="1714500" cy="695325"/>
          </a:xfrm>
          <a:prstGeom prst="rect">
            <a:avLst/>
          </a:prstGeom>
        </p:spPr>
      </p:pic>
      <p:pic>
        <p:nvPicPr>
          <p:cNvPr id="11" name="Picture 10" descr="A black text with letters&#10;&#10;Description automatically generated">
            <a:extLst>
              <a:ext uri="{FF2B5EF4-FFF2-40B4-BE49-F238E27FC236}">
                <a16:creationId xmlns:a16="http://schemas.microsoft.com/office/drawing/2014/main" id="{18E5BBF5-8BCF-CFC3-E4EA-D4B61D65B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123" y="4690190"/>
            <a:ext cx="1856136" cy="512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6BD98C-2BE4-81FF-E6FF-BCC8686126AB}"/>
              </a:ext>
            </a:extLst>
          </p:cNvPr>
          <p:cNvSpPr txBox="1"/>
          <p:nvPr/>
        </p:nvSpPr>
        <p:spPr>
          <a:xfrm>
            <a:off x="2165349" y="4164955"/>
            <a:ext cx="8509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Prompt</a:t>
            </a:r>
            <a:r>
              <a:rPr lang="en-US" sz="2400" dirty="0">
                <a:ea typeface="Calibri"/>
                <a:cs typeface="Calibri"/>
              </a:rPr>
              <a:t>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9D360-B722-F244-5FAE-D614ABD4B145}"/>
              </a:ext>
            </a:extLst>
          </p:cNvPr>
          <p:cNvSpPr txBox="1"/>
          <p:nvPr/>
        </p:nvSpPr>
        <p:spPr>
          <a:xfrm>
            <a:off x="2165350" y="4883824"/>
            <a:ext cx="8509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Project: Laptop Salesman Assistant </a:t>
            </a:r>
            <a:r>
              <a:rPr lang="en-US" sz="2400">
                <a:ea typeface="Calibri"/>
                <a:cs typeface="Calibri"/>
              </a:rPr>
              <a:t>Supported</a:t>
            </a:r>
            <a:r>
              <a:rPr lang="en-US" sz="2400" dirty="0">
                <a:ea typeface="Calibri"/>
                <a:cs typeface="Calibri"/>
              </a:rPr>
              <a:t> by AI</a:t>
            </a:r>
          </a:p>
        </p:txBody>
      </p:sp>
      <p:pic>
        <p:nvPicPr>
          <p:cNvPr id="16" name="Picture 15" descr="Gemini (language model) - Wikipedia">
            <a:extLst>
              <a:ext uri="{FF2B5EF4-FFF2-40B4-BE49-F238E27FC236}">
                <a16:creationId xmlns:a16="http://schemas.microsoft.com/office/drawing/2014/main" id="{760F21F2-B81B-007E-EF0C-B76CE89AE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8068" y="5373958"/>
            <a:ext cx="1805106" cy="65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67D777-9F50-2DF0-10C5-E43E7C3761A2}"/>
              </a:ext>
            </a:extLst>
          </p:cNvPr>
          <p:cNvSpPr txBox="1"/>
          <p:nvPr/>
        </p:nvSpPr>
        <p:spPr>
          <a:xfrm>
            <a:off x="2169067" y="2746892"/>
            <a:ext cx="55167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Generative AI in Software Applications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1A5D9-FC6B-4132-F7BA-06038F66499A}"/>
              </a:ext>
            </a:extLst>
          </p:cNvPr>
          <p:cNvSpPr txBox="1"/>
          <p:nvPr/>
        </p:nvSpPr>
        <p:spPr>
          <a:xfrm>
            <a:off x="2163491" y="3438268"/>
            <a:ext cx="55167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Impact of Generative AI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86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35A42E1-8722-4E3C-C87B-7F4BD9E625C1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Gen AI Application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EE9A1-8BED-EADC-8A1B-ECA82A31A5FF}"/>
              </a:ext>
            </a:extLst>
          </p:cNvPr>
          <p:cNvSpPr txBox="1"/>
          <p:nvPr/>
        </p:nvSpPr>
        <p:spPr>
          <a:xfrm>
            <a:off x="1739348" y="1789043"/>
            <a:ext cx="50788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Text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Image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Music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Video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Design and creativity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Drug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Language translation and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Content creation and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4015976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6EC6-3339-D091-9589-F445EF9C1123}"/>
              </a:ext>
            </a:extLst>
          </p:cNvPr>
          <p:cNvSpPr txBox="1">
            <a:spLocks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Gen AI Examples: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87A030-9D3E-07B5-5E7A-C2F67835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96" y="1601018"/>
            <a:ext cx="6077262" cy="407691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ACD424-ED09-6C20-5B62-4519427ED8CF}"/>
              </a:ext>
            </a:extLst>
          </p:cNvPr>
          <p:cNvGrpSpPr/>
          <p:nvPr/>
        </p:nvGrpSpPr>
        <p:grpSpPr>
          <a:xfrm>
            <a:off x="1899495" y="1601018"/>
            <a:ext cx="2610290" cy="3479629"/>
            <a:chOff x="1899495" y="1601018"/>
            <a:chExt cx="2610290" cy="34796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B9D33-0517-7F0B-B67E-3AD362BEB9A1}"/>
                </a:ext>
              </a:extLst>
            </p:cNvPr>
            <p:cNvSpPr txBox="1"/>
            <p:nvPr/>
          </p:nvSpPr>
          <p:spPr>
            <a:xfrm>
              <a:off x="2330616" y="1601018"/>
              <a:ext cx="1707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Writing</a:t>
              </a:r>
              <a:endParaRPr lang="en-IN" sz="3600" dirty="0"/>
            </a:p>
          </p:txBody>
        </p:sp>
        <p:sp>
          <p:nvSpPr>
            <p:cNvPr id="4" name="Speech Bubble: Rectangle 3">
              <a:extLst>
                <a:ext uri="{FF2B5EF4-FFF2-40B4-BE49-F238E27FC236}">
                  <a16:creationId xmlns:a16="http://schemas.microsoft.com/office/drawing/2014/main" id="{7EC9F302-E020-D683-7DF3-6EBA47A653F3}"/>
                </a:ext>
              </a:extLst>
            </p:cNvPr>
            <p:cNvSpPr/>
            <p:nvPr/>
          </p:nvSpPr>
          <p:spPr>
            <a:xfrm>
              <a:off x="1899495" y="3639473"/>
              <a:ext cx="2610290" cy="1441174"/>
            </a:xfrm>
            <a:prstGeom prst="wedgeRectCallout">
              <a:avLst>
                <a:gd name="adj1" fmla="val 53035"/>
                <a:gd name="adj2" fmla="val 59051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Response:</a:t>
              </a:r>
              <a:r>
                <a:rPr lang="en-US" dirty="0">
                  <a:solidFill>
                    <a:schemeClr val="tx1"/>
                  </a:solidFill>
                </a:rPr>
                <a:t> Certainly, you have the option to select fast delivery. With this option, we guarantee delivery on the same day.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FF3C84-AD40-DB58-3BB1-796E155081B4}"/>
              </a:ext>
            </a:extLst>
          </p:cNvPr>
          <p:cNvSpPr/>
          <p:nvPr/>
        </p:nvSpPr>
        <p:spPr>
          <a:xfrm>
            <a:off x="1899495" y="2376211"/>
            <a:ext cx="2610290" cy="903355"/>
          </a:xfrm>
          <a:prstGeom prst="wedgeRectCallout">
            <a:avLst>
              <a:gd name="adj1" fmla="val -48630"/>
              <a:gd name="adj2" fmla="val 69249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Prompt:</a:t>
            </a:r>
            <a:r>
              <a:rPr lang="en-US" dirty="0">
                <a:solidFill>
                  <a:schemeClr val="tx1"/>
                </a:solidFill>
              </a:rPr>
              <a:t> Is delivery service offered at your showroom?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01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6EC6-3339-D091-9589-F445EF9C1123}"/>
              </a:ext>
            </a:extLst>
          </p:cNvPr>
          <p:cNvSpPr txBox="1">
            <a:spLocks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Gen AI Examples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04E581-1316-F9CA-A891-635A38B8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844" y="1587474"/>
            <a:ext cx="4983075" cy="18576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F454E-BE0D-9C4E-F346-D7F490B3F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844" y="3746064"/>
            <a:ext cx="4983075" cy="22029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52ABB8-3C8B-F497-B8A7-44DA0B39A56B}"/>
              </a:ext>
            </a:extLst>
          </p:cNvPr>
          <p:cNvGrpSpPr/>
          <p:nvPr/>
        </p:nvGrpSpPr>
        <p:grpSpPr>
          <a:xfrm>
            <a:off x="1474869" y="1928862"/>
            <a:ext cx="3122547" cy="3388615"/>
            <a:chOff x="1474869" y="1928862"/>
            <a:chExt cx="3122547" cy="33886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E81211-9B4F-C214-AB67-B4338A591552}"/>
                </a:ext>
              </a:extLst>
            </p:cNvPr>
            <p:cNvSpPr txBox="1"/>
            <p:nvPr/>
          </p:nvSpPr>
          <p:spPr>
            <a:xfrm>
              <a:off x="1872467" y="1928862"/>
              <a:ext cx="17354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Reading</a:t>
              </a:r>
              <a:endParaRPr lang="en-IN" sz="3600" dirty="0"/>
            </a:p>
          </p:txBody>
        </p:sp>
        <p:sp>
          <p:nvSpPr>
            <p:cNvPr id="3" name="Speech Bubble: Rectangle 2">
              <a:extLst>
                <a:ext uri="{FF2B5EF4-FFF2-40B4-BE49-F238E27FC236}">
                  <a16:creationId xmlns:a16="http://schemas.microsoft.com/office/drawing/2014/main" id="{0561BF37-CCCB-44DB-66EE-D8C113D4C056}"/>
                </a:ext>
              </a:extLst>
            </p:cNvPr>
            <p:cNvSpPr/>
            <p:nvPr/>
          </p:nvSpPr>
          <p:spPr>
            <a:xfrm>
              <a:off x="1474869" y="2580932"/>
              <a:ext cx="3122546" cy="1831666"/>
            </a:xfrm>
            <a:prstGeom prst="wedgeRectCallout">
              <a:avLst>
                <a:gd name="adj1" fmla="val -51072"/>
                <a:gd name="adj2" fmla="val 59244"/>
              </a:avLst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Prompt:</a:t>
              </a:r>
              <a:r>
                <a:rPr lang="en-US" dirty="0">
                  <a:solidFill>
                    <a:schemeClr val="tx1"/>
                  </a:solidFill>
                </a:rPr>
                <a:t> Classify the sentiment of the following review as either positive or negative: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The delivery service was very good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" name="Speech Bubble: Rectangle 3">
              <a:extLst>
                <a:ext uri="{FF2B5EF4-FFF2-40B4-BE49-F238E27FC236}">
                  <a16:creationId xmlns:a16="http://schemas.microsoft.com/office/drawing/2014/main" id="{2DA9D65A-3403-41B2-B8FC-DFF0CE197E6E}"/>
                </a:ext>
              </a:extLst>
            </p:cNvPr>
            <p:cNvSpPr/>
            <p:nvPr/>
          </p:nvSpPr>
          <p:spPr>
            <a:xfrm>
              <a:off x="1474870" y="4752863"/>
              <a:ext cx="3122546" cy="564614"/>
            </a:xfrm>
            <a:prstGeom prst="wedgeRectCallout">
              <a:avLst>
                <a:gd name="adj1" fmla="val 52461"/>
                <a:gd name="adj2" fmla="val 78344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Response </a:t>
              </a:r>
              <a:r>
                <a:rPr lang="en-US">
                  <a:solidFill>
                    <a:schemeClr val="tx1"/>
                  </a:solidFill>
                </a:rPr>
                <a:t>&lt;as shown in the screenshots&gt;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41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6EC6-3339-D091-9589-F445EF9C1123}"/>
              </a:ext>
            </a:extLst>
          </p:cNvPr>
          <p:cNvSpPr txBox="1">
            <a:spLocks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Gen AI Examples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F8C2DB-EB84-DB08-2BF6-83C7D0E3F249}"/>
              </a:ext>
            </a:extLst>
          </p:cNvPr>
          <p:cNvGrpSpPr/>
          <p:nvPr/>
        </p:nvGrpSpPr>
        <p:grpSpPr>
          <a:xfrm>
            <a:off x="1593435" y="1315576"/>
            <a:ext cx="3604729" cy="4613397"/>
            <a:chOff x="8412378" y="1872207"/>
            <a:chExt cx="2776600" cy="4613397"/>
          </a:xfrm>
        </p:grpSpPr>
        <p:sp>
          <p:nvSpPr>
            <p:cNvPr id="3" name="Speech Bubble: Rectangle 2">
              <a:extLst>
                <a:ext uri="{FF2B5EF4-FFF2-40B4-BE49-F238E27FC236}">
                  <a16:creationId xmlns:a16="http://schemas.microsoft.com/office/drawing/2014/main" id="{26565C64-7B7A-D7B8-7C00-5EE96467C589}"/>
                </a:ext>
              </a:extLst>
            </p:cNvPr>
            <p:cNvSpPr/>
            <p:nvPr/>
          </p:nvSpPr>
          <p:spPr>
            <a:xfrm>
              <a:off x="8416670" y="2453156"/>
              <a:ext cx="2772308" cy="432048"/>
            </a:xfrm>
            <a:prstGeom prst="wedgeRectCallout">
              <a:avLst>
                <a:gd name="adj1" fmla="val -51128"/>
                <a:gd name="adj2" fmla="val 82341"/>
              </a:avLst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Bot</a:t>
              </a:r>
              <a:r>
                <a:rPr lang="en-US" dirty="0">
                  <a:solidFill>
                    <a:schemeClr val="tx1"/>
                  </a:solidFill>
                </a:rPr>
                <a:t>: Welcome to the showroom!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" name="Speech Bubble: Rectangle 3">
              <a:extLst>
                <a:ext uri="{FF2B5EF4-FFF2-40B4-BE49-F238E27FC236}">
                  <a16:creationId xmlns:a16="http://schemas.microsoft.com/office/drawing/2014/main" id="{12431529-0C4C-628E-A537-3D8883AE004B}"/>
                </a:ext>
              </a:extLst>
            </p:cNvPr>
            <p:cNvSpPr/>
            <p:nvPr/>
          </p:nvSpPr>
          <p:spPr>
            <a:xfrm>
              <a:off x="8416670" y="3173236"/>
              <a:ext cx="2772308" cy="432048"/>
            </a:xfrm>
            <a:prstGeom prst="wedgeRectCallout">
              <a:avLst>
                <a:gd name="adj1" fmla="val 51707"/>
                <a:gd name="adj2" fmla="val 80137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User</a:t>
              </a:r>
              <a:r>
                <a:rPr lang="en-US" dirty="0">
                  <a:solidFill>
                    <a:schemeClr val="tx1"/>
                  </a:solidFill>
                </a:rPr>
                <a:t>: I am looking for a laptop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64BD39B7-53C0-FB96-3E7B-71BB58246592}"/>
                </a:ext>
              </a:extLst>
            </p:cNvPr>
            <p:cNvSpPr/>
            <p:nvPr/>
          </p:nvSpPr>
          <p:spPr>
            <a:xfrm>
              <a:off x="8416670" y="3893316"/>
              <a:ext cx="2772308" cy="432048"/>
            </a:xfrm>
            <a:prstGeom prst="wedgeRectCallout">
              <a:avLst>
                <a:gd name="adj1" fmla="val -51128"/>
                <a:gd name="adj2" fmla="val 82341"/>
              </a:avLst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Bot</a:t>
              </a:r>
              <a:r>
                <a:rPr lang="en-US" dirty="0">
                  <a:solidFill>
                    <a:schemeClr val="tx1"/>
                  </a:solidFill>
                </a:rPr>
                <a:t>: Win. Mac. or Linux ?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100350CD-81A8-156C-63F8-B2425274B45A}"/>
                </a:ext>
              </a:extLst>
            </p:cNvPr>
            <p:cNvSpPr/>
            <p:nvPr/>
          </p:nvSpPr>
          <p:spPr>
            <a:xfrm>
              <a:off x="8416670" y="4613396"/>
              <a:ext cx="2772308" cy="432048"/>
            </a:xfrm>
            <a:prstGeom prst="wedgeRectCallout">
              <a:avLst>
                <a:gd name="adj1" fmla="val 51707"/>
                <a:gd name="adj2" fmla="val 80137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User</a:t>
              </a:r>
              <a:r>
                <a:rPr lang="en-US" dirty="0">
                  <a:solidFill>
                    <a:schemeClr val="tx1"/>
                  </a:solidFill>
                </a:rPr>
                <a:t>: Windows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13C060-D18D-813A-6226-6B284873FCEE}"/>
                </a:ext>
              </a:extLst>
            </p:cNvPr>
            <p:cNvSpPr txBox="1"/>
            <p:nvPr/>
          </p:nvSpPr>
          <p:spPr>
            <a:xfrm>
              <a:off x="9034730" y="1872207"/>
              <a:ext cx="13963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Chatting</a:t>
              </a:r>
              <a:endParaRPr lang="en-IN" sz="3000" dirty="0"/>
            </a:p>
          </p:txBody>
        </p:sp>
        <p:sp>
          <p:nvSpPr>
            <p:cNvPr id="18" name="Speech Bubble: Rectangle 17">
              <a:extLst>
                <a:ext uri="{FF2B5EF4-FFF2-40B4-BE49-F238E27FC236}">
                  <a16:creationId xmlns:a16="http://schemas.microsoft.com/office/drawing/2014/main" id="{E98FD228-1E6B-4CAD-4C07-6EAB0D385D81}"/>
                </a:ext>
              </a:extLst>
            </p:cNvPr>
            <p:cNvSpPr/>
            <p:nvPr/>
          </p:nvSpPr>
          <p:spPr>
            <a:xfrm>
              <a:off x="8412378" y="5333476"/>
              <a:ext cx="2772308" cy="432048"/>
            </a:xfrm>
            <a:prstGeom prst="wedgeRectCallout">
              <a:avLst>
                <a:gd name="adj1" fmla="val -51128"/>
                <a:gd name="adj2" fmla="val 82341"/>
              </a:avLst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Bot</a:t>
              </a:r>
              <a:r>
                <a:rPr lang="en-US" dirty="0">
                  <a:solidFill>
                    <a:schemeClr val="tx1"/>
                  </a:solidFill>
                </a:rPr>
                <a:t>: i3, i5, i7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5E44D133-E3B0-DA62-9895-E6075703B41B}"/>
                </a:ext>
              </a:extLst>
            </p:cNvPr>
            <p:cNvSpPr/>
            <p:nvPr/>
          </p:nvSpPr>
          <p:spPr>
            <a:xfrm>
              <a:off x="8412378" y="6053556"/>
              <a:ext cx="2772308" cy="432048"/>
            </a:xfrm>
            <a:prstGeom prst="wedgeRectCallout">
              <a:avLst>
                <a:gd name="adj1" fmla="val 51707"/>
                <a:gd name="adj2" fmla="val 80137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User</a:t>
              </a:r>
              <a:r>
                <a:rPr lang="en-US" dirty="0">
                  <a:solidFill>
                    <a:schemeClr val="tx1"/>
                  </a:solidFill>
                </a:rPr>
                <a:t>: i7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2D9F203-6B37-1884-BEE5-38085F4D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511" y="1919269"/>
            <a:ext cx="3218883" cy="4239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531E8B-BB47-C473-35B2-B37EDE94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24" y="1733356"/>
            <a:ext cx="3453687" cy="46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32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1D7A-4199-9593-FD85-54477FAC3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1A5A6E-8DE1-A78F-3109-B3761C23467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8959A-E255-AE1F-0F9F-C2E9C266E36C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BC4F8-EC58-D42C-1EF3-1F4EF61CAC3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2EB64-047D-D5A5-455B-C998BAAF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5" name="Picture 4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79550B0D-F382-8A19-8040-0525CFEE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35" y="-83878"/>
            <a:ext cx="1219200" cy="1209675"/>
          </a:xfrm>
          <a:prstGeom prst="rect">
            <a:avLst/>
          </a:prstGeom>
        </p:spPr>
      </p:pic>
      <p:pic>
        <p:nvPicPr>
          <p:cNvPr id="9" name="Picture 8" descr="A group of people sitting at desks in a classroom with computers&#10;&#10;Description automatically generated">
            <a:extLst>
              <a:ext uri="{FF2B5EF4-FFF2-40B4-BE49-F238E27FC236}">
                <a16:creationId xmlns:a16="http://schemas.microsoft.com/office/drawing/2014/main" id="{E8BDAAE7-2946-663A-E1B7-10330320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76266"/>
            <a:ext cx="4113245" cy="4105469"/>
          </a:xfrm>
          <a:prstGeom prst="rect">
            <a:avLst/>
          </a:prstGeom>
        </p:spPr>
      </p:pic>
      <p:sp>
        <p:nvSpPr>
          <p:cNvPr id="12" name="Google Shape;232;g2b25827427c_0_1215">
            <a:extLst>
              <a:ext uri="{FF2B5EF4-FFF2-40B4-BE49-F238E27FC236}">
                <a16:creationId xmlns:a16="http://schemas.microsoft.com/office/drawing/2014/main" id="{76539FC0-FE01-2A0D-C752-8C9F4AF1D331}"/>
              </a:ext>
            </a:extLst>
          </p:cNvPr>
          <p:cNvSpPr txBox="1">
            <a:spLocks noGrp="1"/>
          </p:cNvSpPr>
          <p:nvPr/>
        </p:nvSpPr>
        <p:spPr>
          <a:xfrm>
            <a:off x="1550879" y="2158440"/>
            <a:ext cx="4966047" cy="161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solidFill>
                  <a:schemeClr val="tx1"/>
                </a:solidFill>
              </a:rPr>
              <a:t>Q &amp; 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05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6743-4187-35CE-7524-590CE1D2F27D}"/>
              </a:ext>
            </a:extLst>
          </p:cNvPr>
          <p:cNvSpPr txBox="1">
            <a:spLocks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Supervise learning for showroom reputation monitoring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55BD92-82EF-F633-741D-3A71C86F9B82}"/>
              </a:ext>
            </a:extLst>
          </p:cNvPr>
          <p:cNvGrpSpPr/>
          <p:nvPr/>
        </p:nvGrpSpPr>
        <p:grpSpPr>
          <a:xfrm>
            <a:off x="2150245" y="3810776"/>
            <a:ext cx="8290918" cy="1988549"/>
            <a:chOff x="1691926" y="4015432"/>
            <a:chExt cx="8290918" cy="198854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8204CF-EBE5-4BA7-F087-48F142D186DB}"/>
                </a:ext>
              </a:extLst>
            </p:cNvPr>
            <p:cNvGrpSpPr/>
            <p:nvPr/>
          </p:nvGrpSpPr>
          <p:grpSpPr>
            <a:xfrm>
              <a:off x="2422004" y="4469753"/>
              <a:ext cx="7560840" cy="1534228"/>
              <a:chOff x="2422004" y="4469753"/>
              <a:chExt cx="7560840" cy="153422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00EED9B-804F-4376-791B-ACA4B1E86D1D}"/>
                  </a:ext>
                </a:extLst>
              </p:cNvPr>
              <p:cNvGrpSpPr/>
              <p:nvPr/>
            </p:nvGrpSpPr>
            <p:grpSpPr>
              <a:xfrm>
                <a:off x="2566020" y="4469753"/>
                <a:ext cx="2654699" cy="1047473"/>
                <a:chOff x="2566020" y="4469753"/>
                <a:chExt cx="2654699" cy="1047473"/>
              </a:xfrm>
            </p:grpSpPr>
            <p:sp>
              <p:nvSpPr>
                <p:cNvPr id="17" name="Arrow: Chevron 16">
                  <a:extLst>
                    <a:ext uri="{FF2B5EF4-FFF2-40B4-BE49-F238E27FC236}">
                      <a16:creationId xmlns:a16="http://schemas.microsoft.com/office/drawing/2014/main" id="{03EF8119-3EA8-D0C4-E429-E5D85AD6BAF6}"/>
                    </a:ext>
                  </a:extLst>
                </p:cNvPr>
                <p:cNvSpPr/>
                <p:nvPr/>
              </p:nvSpPr>
              <p:spPr>
                <a:xfrm>
                  <a:off x="2566020" y="4469753"/>
                  <a:ext cx="2654699" cy="1047473"/>
                </a:xfrm>
                <a:prstGeom prst="chevron">
                  <a:avLst/>
                </a:prstGeom>
                <a:solidFill>
                  <a:srgbClr val="D7C055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flat" dir="t"/>
                </a:scene3d>
                <a:sp3d prstMaterial="dkEdge">
                  <a:bevelT w="8200" h="38100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2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" name="Arrow: Chevron 4">
                  <a:extLst>
                    <a:ext uri="{FF2B5EF4-FFF2-40B4-BE49-F238E27FC236}">
                      <a16:creationId xmlns:a16="http://schemas.microsoft.com/office/drawing/2014/main" id="{1503536A-C9A0-3C3C-8D6F-45B73AFF30A8}"/>
                    </a:ext>
                  </a:extLst>
                </p:cNvPr>
                <p:cNvSpPr txBox="1"/>
                <p:nvPr/>
              </p:nvSpPr>
              <p:spPr>
                <a:xfrm>
                  <a:off x="3096960" y="4512366"/>
                  <a:ext cx="1592819" cy="965104"/>
                </a:xfrm>
                <a:prstGeom prst="rect">
                  <a:avLst/>
                </a:prstGeom>
                <a:solidFill>
                  <a:srgbClr val="D7C055"/>
                </a:solidFill>
                <a:scene3d>
                  <a:camera prst="orthographicFront"/>
                  <a:lightRig rig="flat" dir="t"/>
                </a:scene3d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0" vert="horz" wrap="square" lIns="112014" tIns="37338" rIns="37338" bIns="37338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IN" sz="2400" kern="1200" dirty="0"/>
                    <a:t>Get </a:t>
                  </a:r>
                  <a:r>
                    <a:rPr lang="en-IN" sz="2400" dirty="0"/>
                    <a:t>labelled</a:t>
                  </a:r>
                  <a:r>
                    <a:rPr lang="en-IN" sz="2400" kern="1200" dirty="0"/>
                    <a:t> data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00E3F6C-6930-FD0A-95E1-16C43A2CF0AE}"/>
                  </a:ext>
                </a:extLst>
              </p:cNvPr>
              <p:cNvGrpSpPr/>
              <p:nvPr/>
            </p:nvGrpSpPr>
            <p:grpSpPr>
              <a:xfrm>
                <a:off x="4951881" y="4469753"/>
                <a:ext cx="2654699" cy="1047473"/>
                <a:chOff x="4951881" y="4469753"/>
                <a:chExt cx="2654699" cy="1047473"/>
              </a:xfrm>
            </p:grpSpPr>
            <p:sp>
              <p:nvSpPr>
                <p:cNvPr id="20" name="Arrow: Chevron 19">
                  <a:extLst>
                    <a:ext uri="{FF2B5EF4-FFF2-40B4-BE49-F238E27FC236}">
                      <a16:creationId xmlns:a16="http://schemas.microsoft.com/office/drawing/2014/main" id="{5DBE632A-8E26-42BD-77F9-6A4EF9E19EEB}"/>
                    </a:ext>
                  </a:extLst>
                </p:cNvPr>
                <p:cNvSpPr/>
                <p:nvPr/>
              </p:nvSpPr>
              <p:spPr>
                <a:xfrm>
                  <a:off x="4951881" y="4469753"/>
                  <a:ext cx="2654699" cy="1047473"/>
                </a:xfrm>
                <a:prstGeom prst="chevron">
                  <a:avLst/>
                </a:prstGeom>
                <a:solidFill>
                  <a:srgbClr val="D7C055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flat" dir="t"/>
                </a:scene3d>
                <a:sp3d prstMaterial="dkEdge">
                  <a:bevelT w="8200" h="38100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2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" name="Arrow: Chevron 6">
                  <a:extLst>
                    <a:ext uri="{FF2B5EF4-FFF2-40B4-BE49-F238E27FC236}">
                      <a16:creationId xmlns:a16="http://schemas.microsoft.com/office/drawing/2014/main" id="{4E94F52D-940B-EA4D-AF7E-BCDA1BA387FB}"/>
                    </a:ext>
                  </a:extLst>
                </p:cNvPr>
                <p:cNvSpPr txBox="1"/>
                <p:nvPr/>
              </p:nvSpPr>
              <p:spPr>
                <a:xfrm>
                  <a:off x="5482821" y="4581939"/>
                  <a:ext cx="1592819" cy="875652"/>
                </a:xfrm>
                <a:prstGeom prst="rect">
                  <a:avLst/>
                </a:prstGeom>
                <a:solidFill>
                  <a:srgbClr val="D7C055"/>
                </a:solidFill>
                <a:scene3d>
                  <a:camera prst="orthographicFront"/>
                  <a:lightRig rig="flat" dir="t"/>
                </a:scene3d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0" vert="horz" wrap="square" lIns="112014" tIns="37338" rIns="37338" bIns="37338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IN" sz="2400" kern="1200" dirty="0"/>
                    <a:t>Train AI model on data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6C8FADE-34F5-B590-84FB-5B9EDB50963E}"/>
                  </a:ext>
                </a:extLst>
              </p:cNvPr>
              <p:cNvGrpSpPr/>
              <p:nvPr/>
            </p:nvGrpSpPr>
            <p:grpSpPr>
              <a:xfrm>
                <a:off x="7328145" y="4469753"/>
                <a:ext cx="2654699" cy="1047473"/>
                <a:chOff x="7328145" y="4469753"/>
                <a:chExt cx="2654699" cy="1047473"/>
              </a:xfrm>
            </p:grpSpPr>
            <p:sp>
              <p:nvSpPr>
                <p:cNvPr id="23" name="Arrow: Chevron 22">
                  <a:extLst>
                    <a:ext uri="{FF2B5EF4-FFF2-40B4-BE49-F238E27FC236}">
                      <a16:creationId xmlns:a16="http://schemas.microsoft.com/office/drawing/2014/main" id="{C018E0DD-6F38-1FF2-BA8E-E546D92CD961}"/>
                    </a:ext>
                  </a:extLst>
                </p:cNvPr>
                <p:cNvSpPr/>
                <p:nvPr/>
              </p:nvSpPr>
              <p:spPr>
                <a:xfrm>
                  <a:off x="7328145" y="4469753"/>
                  <a:ext cx="2654699" cy="1047473"/>
                </a:xfrm>
                <a:prstGeom prst="chevron">
                  <a:avLst/>
                </a:prstGeom>
                <a:solidFill>
                  <a:srgbClr val="D7C055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flat" dir="t"/>
                </a:scene3d>
                <a:sp3d prstMaterial="dkEdge">
                  <a:bevelT w="8200" h="38100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2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" name="Arrow: Chevron 8">
                  <a:extLst>
                    <a:ext uri="{FF2B5EF4-FFF2-40B4-BE49-F238E27FC236}">
                      <a16:creationId xmlns:a16="http://schemas.microsoft.com/office/drawing/2014/main" id="{F2232C89-6F4F-BD7E-FC3A-1679C0B8926F}"/>
                    </a:ext>
                  </a:extLst>
                </p:cNvPr>
                <p:cNvSpPr txBox="1"/>
                <p:nvPr/>
              </p:nvSpPr>
              <p:spPr>
                <a:xfrm>
                  <a:off x="7859085" y="4552122"/>
                  <a:ext cx="1592819" cy="885591"/>
                </a:xfrm>
                <a:prstGeom prst="rect">
                  <a:avLst/>
                </a:prstGeom>
                <a:solidFill>
                  <a:srgbClr val="D7C055"/>
                </a:solidFill>
                <a:scene3d>
                  <a:camera prst="orthographicFront"/>
                  <a:lightRig rig="flat" dir="t"/>
                </a:scene3d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0" vert="horz" wrap="square" lIns="112014" tIns="37338" rIns="37338" bIns="37338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IN" sz="2400" kern="1200" dirty="0"/>
                    <a:t>Deploy (run) model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E902C3-A0FF-C9B8-F0BF-E09EADE94106}"/>
                  </a:ext>
                </a:extLst>
              </p:cNvPr>
              <p:cNvSpPr txBox="1"/>
              <p:nvPr/>
            </p:nvSpPr>
            <p:spPr>
              <a:xfrm>
                <a:off x="2422004" y="5634649"/>
                <a:ext cx="4552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Input: “Best delivery service I’ve ever had”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DFBD7D-5674-90CC-A55D-548E1F987B68}"/>
                  </a:ext>
                </a:extLst>
              </p:cNvPr>
              <p:cNvSpPr txBox="1"/>
              <p:nvPr/>
            </p:nvSpPr>
            <p:spPr>
              <a:xfrm>
                <a:off x="7778132" y="5634649"/>
                <a:ext cx="1844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Output: Positive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395886-B44D-7B66-EC3C-14FFBEEF7201}"/>
                </a:ext>
              </a:extLst>
            </p:cNvPr>
            <p:cNvSpPr txBox="1"/>
            <p:nvPr/>
          </p:nvSpPr>
          <p:spPr>
            <a:xfrm>
              <a:off x="1691926" y="4015432"/>
              <a:ext cx="2975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Steps for Supervised learning: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BFB860-8812-B7BC-1F18-C78747A9F83C}"/>
              </a:ext>
            </a:extLst>
          </p:cNvPr>
          <p:cNvGrpSpPr/>
          <p:nvPr/>
        </p:nvGrpSpPr>
        <p:grpSpPr>
          <a:xfrm>
            <a:off x="2150245" y="1790159"/>
            <a:ext cx="7679631" cy="1689916"/>
            <a:chOff x="1833418" y="4087950"/>
            <a:chExt cx="7679631" cy="168991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92206C-9B54-A470-1FAB-55D1FA10970B}"/>
                </a:ext>
              </a:extLst>
            </p:cNvPr>
            <p:cNvGrpSpPr/>
            <p:nvPr/>
          </p:nvGrpSpPr>
          <p:grpSpPr>
            <a:xfrm>
              <a:off x="3356109" y="4369063"/>
              <a:ext cx="6156940" cy="1408803"/>
              <a:chOff x="4907992" y="2092205"/>
              <a:chExt cx="6156940" cy="1408803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127820F-1169-B4E1-BB55-28E26CA55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2284" y="2492896"/>
                <a:ext cx="60486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A8B942D-7413-7C4A-E45E-B53CECAC9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6820" y="2142381"/>
                <a:ext cx="0" cy="135862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A7BA4E-9EF1-2CC1-12D1-F2BA6BCB9E9D}"/>
                  </a:ext>
                </a:extLst>
              </p:cNvPr>
              <p:cNvSpPr txBox="1"/>
              <p:nvPr/>
            </p:nvSpPr>
            <p:spPr>
              <a:xfrm>
                <a:off x="6842324" y="2092205"/>
                <a:ext cx="902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Feature</a:t>
                </a:r>
                <a:endParaRPr lang="en-IN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9110F2-304F-E1BB-E76C-6F1BC58FABE3}"/>
                  </a:ext>
                </a:extLst>
              </p:cNvPr>
              <p:cNvSpPr txBox="1"/>
              <p:nvPr/>
            </p:nvSpPr>
            <p:spPr>
              <a:xfrm>
                <a:off x="9980147" y="2103285"/>
                <a:ext cx="6832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Label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24CCCF-8F9E-92C9-C4B0-550ABD53B6A4}"/>
                  </a:ext>
                </a:extLst>
              </p:cNvPr>
              <p:cNvSpPr txBox="1"/>
              <p:nvPr/>
            </p:nvSpPr>
            <p:spPr>
              <a:xfrm>
                <a:off x="4907992" y="2505670"/>
                <a:ext cx="464550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Best assistance service I’ve ever experienced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Very Nice interaction/chatting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Delivery person was not well dressed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B3C2A1-8A0B-5539-CE32-FAA69A65F5F5}"/>
                  </a:ext>
                </a:extLst>
              </p:cNvPr>
              <p:cNvSpPr txBox="1"/>
              <p:nvPr/>
            </p:nvSpPr>
            <p:spPr>
              <a:xfrm>
                <a:off x="9766820" y="2485792"/>
                <a:ext cx="12981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Positive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Positive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Negative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4C8A49-8CCD-13F0-E354-77EA806B7BE5}"/>
                </a:ext>
              </a:extLst>
            </p:cNvPr>
            <p:cNvSpPr txBox="1"/>
            <p:nvPr/>
          </p:nvSpPr>
          <p:spPr>
            <a:xfrm>
              <a:off x="1833418" y="4087950"/>
              <a:ext cx="4281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Feeding features &amp; label to train the model: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961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6FDB5-A081-0781-E55D-F41A99980707}"/>
              </a:ext>
            </a:extLst>
          </p:cNvPr>
          <p:cNvSpPr txBox="1">
            <a:spLocks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Prompt-based development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4978C-7095-4AFA-2CBC-A812344FC022}"/>
              </a:ext>
            </a:extLst>
          </p:cNvPr>
          <p:cNvSpPr/>
          <p:nvPr/>
        </p:nvSpPr>
        <p:spPr>
          <a:xfrm>
            <a:off x="1701924" y="1988840"/>
            <a:ext cx="4752528" cy="3456384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prompt = </a:t>
            </a:r>
          </a:p>
          <a:p>
            <a:r>
              <a:rPr lang="en-IN" dirty="0"/>
              <a:t>	</a:t>
            </a:r>
            <a:r>
              <a:rPr lang="en-IN" dirty="0">
                <a:solidFill>
                  <a:srgbClr val="640000"/>
                </a:solidFill>
              </a:rPr>
              <a:t>“Classify the following review as 	having either a positive or negative 	sentiment:</a:t>
            </a:r>
          </a:p>
          <a:p>
            <a:endParaRPr lang="en-IN" dirty="0">
              <a:solidFill>
                <a:srgbClr val="640000"/>
              </a:solidFill>
            </a:endParaRPr>
          </a:p>
          <a:p>
            <a:r>
              <a:rPr lang="en-IN" dirty="0">
                <a:solidFill>
                  <a:srgbClr val="640000"/>
                </a:solidFill>
              </a:rPr>
              <a:t>	The delivery service was really very 	good”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chemeClr val="tx1"/>
                </a:solidFill>
              </a:rPr>
              <a:t>response = </a:t>
            </a:r>
            <a:r>
              <a:rPr lang="en-IN" dirty="0" err="1">
                <a:solidFill>
                  <a:schemeClr val="tx1"/>
                </a:solidFill>
              </a:rPr>
              <a:t>llm_response</a:t>
            </a:r>
            <a:r>
              <a:rPr lang="en-IN" dirty="0">
                <a:solidFill>
                  <a:schemeClr val="tx1"/>
                </a:solidFill>
              </a:rPr>
              <a:t>(prompt)</a:t>
            </a:r>
          </a:p>
          <a:p>
            <a:r>
              <a:rPr lang="en-IN" dirty="0">
                <a:solidFill>
                  <a:schemeClr val="tx1"/>
                </a:solidFill>
              </a:rPr>
              <a:t>print(response)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D06D6-AAC5-5329-2B16-DCB57B6A5B8B}"/>
              </a:ext>
            </a:extLst>
          </p:cNvPr>
          <p:cNvSpPr txBox="1"/>
          <p:nvPr/>
        </p:nvSpPr>
        <p:spPr>
          <a:xfrm>
            <a:off x="7599040" y="273851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Instruction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E1B4A-34FA-4D9D-8824-7ABEAE0C7000}"/>
              </a:ext>
            </a:extLst>
          </p:cNvPr>
          <p:cNvSpPr txBox="1"/>
          <p:nvPr/>
        </p:nvSpPr>
        <p:spPr>
          <a:xfrm>
            <a:off x="7629796" y="3778205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Review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48321-0C47-05ED-BF28-8FE23D13AC5D}"/>
              </a:ext>
            </a:extLst>
          </p:cNvPr>
          <p:cNvSpPr txBox="1"/>
          <p:nvPr/>
        </p:nvSpPr>
        <p:spPr>
          <a:xfrm>
            <a:off x="7619999" y="474958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Code to call 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4C3EE-D02F-B5C2-6860-28C85F980ED5}"/>
              </a:ext>
            </a:extLst>
          </p:cNvPr>
          <p:cNvSpPr txBox="1"/>
          <p:nvPr/>
        </p:nvSpPr>
        <p:spPr>
          <a:xfrm>
            <a:off x="7619999" y="5075892"/>
            <a:ext cx="266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Code to print output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AD0087-C33D-A034-6911-19C286E0F2F5}"/>
              </a:ext>
            </a:extLst>
          </p:cNvPr>
          <p:cNvGrpSpPr/>
          <p:nvPr/>
        </p:nvGrpSpPr>
        <p:grpSpPr>
          <a:xfrm>
            <a:off x="6526460" y="2619920"/>
            <a:ext cx="1080120" cy="648072"/>
            <a:chOff x="6526460" y="2619920"/>
            <a:chExt cx="1080120" cy="6480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DCB130-4B1F-45C0-850F-8602A1BA85C8}"/>
                </a:ext>
              </a:extLst>
            </p:cNvPr>
            <p:cNvGrpSpPr/>
            <p:nvPr/>
          </p:nvGrpSpPr>
          <p:grpSpPr>
            <a:xfrm>
              <a:off x="6526460" y="2619920"/>
              <a:ext cx="144016" cy="648072"/>
              <a:chOff x="7462564" y="2420888"/>
              <a:chExt cx="144016" cy="64807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CF5D992-2A80-2B56-D3A0-6036BCAFE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3160" y="2420888"/>
                <a:ext cx="0" cy="6480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C45F794-30F2-5C97-1313-D3C8E806A8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2564" y="2420888"/>
                <a:ext cx="1440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E68EA86-E805-1213-F7E6-9A29051D13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2564" y="3068960"/>
                <a:ext cx="1440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14B2F9D-501F-AAA6-9A29-AB2B7A84E0D1}"/>
                </a:ext>
              </a:extLst>
            </p:cNvPr>
            <p:cNvCxnSpPr>
              <a:cxnSpLocks/>
            </p:cNvCxnSpPr>
            <p:nvPr/>
          </p:nvCxnSpPr>
          <p:spPr>
            <a:xfrm>
              <a:off x="6670476" y="2924944"/>
              <a:ext cx="9361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BFB58-E0C9-03AF-8582-320D047DACCF}"/>
              </a:ext>
            </a:extLst>
          </p:cNvPr>
          <p:cNvGrpSpPr/>
          <p:nvPr/>
        </p:nvGrpSpPr>
        <p:grpSpPr>
          <a:xfrm>
            <a:off x="6526460" y="3789040"/>
            <a:ext cx="1080120" cy="369332"/>
            <a:chOff x="6526460" y="2619920"/>
            <a:chExt cx="1080120" cy="64807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DEA34F-138F-3DFB-3BB0-AB24E70993C2}"/>
                </a:ext>
              </a:extLst>
            </p:cNvPr>
            <p:cNvGrpSpPr/>
            <p:nvPr/>
          </p:nvGrpSpPr>
          <p:grpSpPr>
            <a:xfrm>
              <a:off x="6526460" y="2619920"/>
              <a:ext cx="144016" cy="648072"/>
              <a:chOff x="7462564" y="2420888"/>
              <a:chExt cx="144016" cy="648072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2188715-B72D-AD14-49A4-371EDE08C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3160" y="2420888"/>
                <a:ext cx="0" cy="6480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878D7F-576A-3A38-17FD-70D8BC29DF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2564" y="2420888"/>
                <a:ext cx="1440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075ECB7-73C6-0A31-6E3A-CC2D2C4422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2564" y="3068960"/>
                <a:ext cx="1440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D9F6E9-2605-4C11-88D3-014132EE8FB3}"/>
                </a:ext>
              </a:extLst>
            </p:cNvPr>
            <p:cNvCxnSpPr>
              <a:cxnSpLocks/>
            </p:cNvCxnSpPr>
            <p:nvPr/>
          </p:nvCxnSpPr>
          <p:spPr>
            <a:xfrm>
              <a:off x="6670476" y="2924944"/>
              <a:ext cx="9361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25563F-F7EF-18BA-A409-22349760D50D}"/>
              </a:ext>
            </a:extLst>
          </p:cNvPr>
          <p:cNvGrpSpPr/>
          <p:nvPr/>
        </p:nvGrpSpPr>
        <p:grpSpPr>
          <a:xfrm>
            <a:off x="6518920" y="4839236"/>
            <a:ext cx="1080120" cy="201872"/>
            <a:chOff x="6526460" y="2619920"/>
            <a:chExt cx="1080120" cy="648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20042D-462D-B8F0-77A8-98C06F600CB7}"/>
                </a:ext>
              </a:extLst>
            </p:cNvPr>
            <p:cNvGrpSpPr/>
            <p:nvPr/>
          </p:nvGrpSpPr>
          <p:grpSpPr>
            <a:xfrm>
              <a:off x="6526460" y="2619920"/>
              <a:ext cx="144016" cy="648072"/>
              <a:chOff x="7462564" y="2420888"/>
              <a:chExt cx="144016" cy="648072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2A7E147-A530-777C-961C-E3B6F7F83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3160" y="2420888"/>
                <a:ext cx="0" cy="6480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D84CF9A-4600-E13B-B00E-33F028E6F4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2564" y="2420888"/>
                <a:ext cx="1440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598C903-81CF-4801-725E-6CFB4529D7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2564" y="3068960"/>
                <a:ext cx="1440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5151BF1-EFD7-ADD7-9931-C94627EEE0B5}"/>
                </a:ext>
              </a:extLst>
            </p:cNvPr>
            <p:cNvCxnSpPr>
              <a:cxnSpLocks/>
            </p:cNvCxnSpPr>
            <p:nvPr/>
          </p:nvCxnSpPr>
          <p:spPr>
            <a:xfrm>
              <a:off x="6670476" y="2924944"/>
              <a:ext cx="9361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C661BB-E320-77A1-9C12-FE6BE7072397}"/>
              </a:ext>
            </a:extLst>
          </p:cNvPr>
          <p:cNvGrpSpPr/>
          <p:nvPr/>
        </p:nvGrpSpPr>
        <p:grpSpPr>
          <a:xfrm>
            <a:off x="6526460" y="5171344"/>
            <a:ext cx="1080120" cy="201872"/>
            <a:chOff x="6526460" y="2619920"/>
            <a:chExt cx="1080120" cy="64807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B3212D-3336-FAB1-9B18-412A8956BFEC}"/>
                </a:ext>
              </a:extLst>
            </p:cNvPr>
            <p:cNvGrpSpPr/>
            <p:nvPr/>
          </p:nvGrpSpPr>
          <p:grpSpPr>
            <a:xfrm>
              <a:off x="6526460" y="2619920"/>
              <a:ext cx="144016" cy="648072"/>
              <a:chOff x="7462564" y="2420888"/>
              <a:chExt cx="144016" cy="648072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28A172-6DE4-B669-0BFB-E148C3A8C9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3160" y="2420888"/>
                <a:ext cx="0" cy="6480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AFBF19A-4C18-F7D2-2F53-7E9D4E0E6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2564" y="2420888"/>
                <a:ext cx="1440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3BA7F1-F970-8525-F004-54DC565F42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2564" y="3068960"/>
                <a:ext cx="1440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2AFCA56-B296-9FA0-15E7-1B2E06C43D13}"/>
                </a:ext>
              </a:extLst>
            </p:cNvPr>
            <p:cNvCxnSpPr>
              <a:cxnSpLocks/>
            </p:cNvCxnSpPr>
            <p:nvPr/>
          </p:nvCxnSpPr>
          <p:spPr>
            <a:xfrm>
              <a:off x="6670476" y="2924944"/>
              <a:ext cx="9361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83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0780E-C0A4-D13C-EAE1-2587E8922336}"/>
              </a:ext>
            </a:extLst>
          </p:cNvPr>
          <p:cNvSpPr txBox="1">
            <a:spLocks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Workflow using Generative AI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CCF1C3-557F-60DB-0BC6-B3FBB511FDE2}"/>
              </a:ext>
            </a:extLst>
          </p:cNvPr>
          <p:cNvGrpSpPr/>
          <p:nvPr/>
        </p:nvGrpSpPr>
        <p:grpSpPr>
          <a:xfrm>
            <a:off x="5130521" y="2204864"/>
            <a:ext cx="2241343" cy="1047473"/>
            <a:chOff x="5130521" y="2204864"/>
            <a:chExt cx="2241343" cy="1047473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519B2CAD-7F17-BEAA-34CF-87D68B591501}"/>
                </a:ext>
              </a:extLst>
            </p:cNvPr>
            <p:cNvSpPr/>
            <p:nvPr/>
          </p:nvSpPr>
          <p:spPr>
            <a:xfrm>
              <a:off x="5130521" y="2204864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5FEEDC92-F339-D4FB-38C7-09C78C8C2830}"/>
                </a:ext>
              </a:extLst>
            </p:cNvPr>
            <p:cNvSpPr txBox="1"/>
            <p:nvPr/>
          </p:nvSpPr>
          <p:spPr>
            <a:xfrm>
              <a:off x="5658302" y="2365720"/>
              <a:ext cx="1165189" cy="787227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Get </a:t>
              </a:r>
              <a:r>
                <a:rPr lang="en-IN" sz="2400" dirty="0"/>
                <a:t>labelled</a:t>
              </a:r>
              <a:r>
                <a:rPr lang="en-IN" sz="2400" kern="1200" dirty="0"/>
                <a:t> data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37DE4-4ADD-15B8-6636-C815539AF982}"/>
              </a:ext>
            </a:extLst>
          </p:cNvPr>
          <p:cNvGrpSpPr/>
          <p:nvPr/>
        </p:nvGrpSpPr>
        <p:grpSpPr>
          <a:xfrm>
            <a:off x="7165437" y="2204864"/>
            <a:ext cx="2241343" cy="1047473"/>
            <a:chOff x="7165437" y="2204864"/>
            <a:chExt cx="2241343" cy="1047473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989C2DD7-D9C7-AC85-9620-4E296371109D}"/>
                </a:ext>
              </a:extLst>
            </p:cNvPr>
            <p:cNvSpPr/>
            <p:nvPr/>
          </p:nvSpPr>
          <p:spPr>
            <a:xfrm>
              <a:off x="7165437" y="2204864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Arrow: Chevron 6">
              <a:extLst>
                <a:ext uri="{FF2B5EF4-FFF2-40B4-BE49-F238E27FC236}">
                  <a16:creationId xmlns:a16="http://schemas.microsoft.com/office/drawing/2014/main" id="{0215888E-FCF6-C9FA-9DAA-1D7ADF6FCFAA}"/>
                </a:ext>
              </a:extLst>
            </p:cNvPr>
            <p:cNvSpPr txBox="1"/>
            <p:nvPr/>
          </p:nvSpPr>
          <p:spPr>
            <a:xfrm>
              <a:off x="7673340" y="2301613"/>
              <a:ext cx="1142465" cy="851334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Train AI model on data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93CCD2-20A0-C304-9399-D565393A34AC}"/>
              </a:ext>
            </a:extLst>
          </p:cNvPr>
          <p:cNvGrpSpPr/>
          <p:nvPr/>
        </p:nvGrpSpPr>
        <p:grpSpPr>
          <a:xfrm>
            <a:off x="9128345" y="2204864"/>
            <a:ext cx="2241343" cy="1047473"/>
            <a:chOff x="9128345" y="2204864"/>
            <a:chExt cx="2241343" cy="1047473"/>
          </a:xfrm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58D67957-3867-F0E9-29BA-8FB3AD3F3BB6}"/>
                </a:ext>
              </a:extLst>
            </p:cNvPr>
            <p:cNvSpPr/>
            <p:nvPr/>
          </p:nvSpPr>
          <p:spPr>
            <a:xfrm>
              <a:off x="9128345" y="2204864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Arrow: Chevron 8">
              <a:extLst>
                <a:ext uri="{FF2B5EF4-FFF2-40B4-BE49-F238E27FC236}">
                  <a16:creationId xmlns:a16="http://schemas.microsoft.com/office/drawing/2014/main" id="{9A48304D-A92A-1DAC-B5C4-0BDC3291633A}"/>
                </a:ext>
              </a:extLst>
            </p:cNvPr>
            <p:cNvSpPr txBox="1"/>
            <p:nvPr/>
          </p:nvSpPr>
          <p:spPr>
            <a:xfrm>
              <a:off x="9626309" y="2289249"/>
              <a:ext cx="1176127" cy="923332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Deploy (run) model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1A88F2-CAC3-C088-C0EE-9C25AFE3EAA2}"/>
              </a:ext>
            </a:extLst>
          </p:cNvPr>
          <p:cNvGrpSpPr/>
          <p:nvPr/>
        </p:nvGrpSpPr>
        <p:grpSpPr>
          <a:xfrm>
            <a:off x="6517365" y="4509120"/>
            <a:ext cx="2241343" cy="1047473"/>
            <a:chOff x="6517365" y="4509120"/>
            <a:chExt cx="2241343" cy="1047473"/>
          </a:xfrm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0760DAE5-09FE-2CF8-9116-24DB01BB59C8}"/>
                </a:ext>
              </a:extLst>
            </p:cNvPr>
            <p:cNvSpPr/>
            <p:nvPr/>
          </p:nvSpPr>
          <p:spPr>
            <a:xfrm>
              <a:off x="6517365" y="4509120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Arrow: Chevron 6">
              <a:extLst>
                <a:ext uri="{FF2B5EF4-FFF2-40B4-BE49-F238E27FC236}">
                  <a16:creationId xmlns:a16="http://schemas.microsoft.com/office/drawing/2014/main" id="{3FB47C78-E682-7382-8A27-307602FDCA98}"/>
                </a:ext>
              </a:extLst>
            </p:cNvPr>
            <p:cNvSpPr txBox="1"/>
            <p:nvPr/>
          </p:nvSpPr>
          <p:spPr>
            <a:xfrm>
              <a:off x="7038025" y="4655570"/>
              <a:ext cx="1331421" cy="754570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Specify prompt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A9901F-A6C6-9350-58BE-8E8AE783B1DC}"/>
              </a:ext>
            </a:extLst>
          </p:cNvPr>
          <p:cNvGrpSpPr/>
          <p:nvPr/>
        </p:nvGrpSpPr>
        <p:grpSpPr>
          <a:xfrm>
            <a:off x="8527844" y="4509120"/>
            <a:ext cx="2241343" cy="1047473"/>
            <a:chOff x="8527844" y="4509120"/>
            <a:chExt cx="2241343" cy="1047473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122CE7E3-09B8-3783-DF19-636F57539139}"/>
                </a:ext>
              </a:extLst>
            </p:cNvPr>
            <p:cNvSpPr/>
            <p:nvPr/>
          </p:nvSpPr>
          <p:spPr>
            <a:xfrm>
              <a:off x="8527844" y="4509120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Arrow: Chevron 8">
              <a:extLst>
                <a:ext uri="{FF2B5EF4-FFF2-40B4-BE49-F238E27FC236}">
                  <a16:creationId xmlns:a16="http://schemas.microsoft.com/office/drawing/2014/main" id="{026CF093-A2D4-D13C-7089-B6D99A4E8139}"/>
                </a:ext>
              </a:extLst>
            </p:cNvPr>
            <p:cNvSpPr txBox="1"/>
            <p:nvPr/>
          </p:nvSpPr>
          <p:spPr>
            <a:xfrm>
              <a:off x="9075503" y="4717837"/>
              <a:ext cx="1194573" cy="649915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Deploy (run) model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06FB6B-C2C4-405B-7F29-E2B3EB92AA15}"/>
              </a:ext>
            </a:extLst>
          </p:cNvPr>
          <p:cNvSpPr txBox="1"/>
          <p:nvPr/>
        </p:nvSpPr>
        <p:spPr>
          <a:xfrm>
            <a:off x="1583117" y="2492896"/>
            <a:ext cx="2944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Supervised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F65864-676B-72DD-7EDE-9E3D809718EC}"/>
              </a:ext>
            </a:extLst>
          </p:cNvPr>
          <p:cNvSpPr txBox="1"/>
          <p:nvPr/>
        </p:nvSpPr>
        <p:spPr>
          <a:xfrm>
            <a:off x="1593436" y="4802023"/>
            <a:ext cx="2505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Prompt-based AI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BF058-9C82-D591-66C1-26C23A4428DF}"/>
              </a:ext>
            </a:extLst>
          </p:cNvPr>
          <p:cNvSpPr txBox="1"/>
          <p:nvPr/>
        </p:nvSpPr>
        <p:spPr>
          <a:xfrm>
            <a:off x="5302324" y="3188231"/>
            <a:ext cx="1355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 month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611FEF-09BA-63AD-A82A-C580D0FA72F5}"/>
              </a:ext>
            </a:extLst>
          </p:cNvPr>
          <p:cNvSpPr txBox="1"/>
          <p:nvPr/>
        </p:nvSpPr>
        <p:spPr>
          <a:xfrm>
            <a:off x="7251528" y="3188230"/>
            <a:ext cx="1504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3 months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C1E31C-356B-EF1D-AF48-49CCD35B8FA0}"/>
              </a:ext>
            </a:extLst>
          </p:cNvPr>
          <p:cNvSpPr txBox="1"/>
          <p:nvPr/>
        </p:nvSpPr>
        <p:spPr>
          <a:xfrm>
            <a:off x="9248098" y="3188230"/>
            <a:ext cx="1504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3 months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BB4BDA-9577-4E9F-4A8F-3A7AA957A0B3}"/>
              </a:ext>
            </a:extLst>
          </p:cNvPr>
          <p:cNvSpPr txBox="1"/>
          <p:nvPr/>
        </p:nvSpPr>
        <p:spPr>
          <a:xfrm>
            <a:off x="6484836" y="5556593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minutes/hours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7E484-5F89-C3AF-44E3-E664F92F3FAA}"/>
              </a:ext>
            </a:extLst>
          </p:cNvPr>
          <p:cNvSpPr txBox="1"/>
          <p:nvPr/>
        </p:nvSpPr>
        <p:spPr>
          <a:xfrm>
            <a:off x="8613850" y="5556593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hours/days</a:t>
            </a:r>
          </a:p>
        </p:txBody>
      </p:sp>
    </p:spTree>
    <p:extLst>
      <p:ext uri="{BB962C8B-B14F-4D97-AF65-F5344CB8AC3E}">
        <p14:creationId xmlns:p14="http://schemas.microsoft.com/office/powerpoint/2010/main" val="2303229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1D7A-4199-9593-FD85-54477FAC3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1A5A6E-8DE1-A78F-3109-B3761C23467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8959A-E255-AE1F-0F9F-C2E9C266E36C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BC4F8-EC58-D42C-1EF3-1F4EF61CAC3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2EB64-047D-D5A5-455B-C998BAAF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5" name="Picture 4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79550B0D-F382-8A19-8040-0525CFEE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35" y="-83878"/>
            <a:ext cx="1219200" cy="1209675"/>
          </a:xfrm>
          <a:prstGeom prst="rect">
            <a:avLst/>
          </a:prstGeom>
        </p:spPr>
      </p:pic>
      <p:pic>
        <p:nvPicPr>
          <p:cNvPr id="9" name="Picture 8" descr="A group of people sitting at desks in a classroom with computers&#10;&#10;Description automatically generated">
            <a:extLst>
              <a:ext uri="{FF2B5EF4-FFF2-40B4-BE49-F238E27FC236}">
                <a16:creationId xmlns:a16="http://schemas.microsoft.com/office/drawing/2014/main" id="{E8BDAAE7-2946-663A-E1B7-10330320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76266"/>
            <a:ext cx="4113245" cy="4105469"/>
          </a:xfrm>
          <a:prstGeom prst="rect">
            <a:avLst/>
          </a:prstGeom>
        </p:spPr>
      </p:pic>
      <p:sp>
        <p:nvSpPr>
          <p:cNvPr id="12" name="Google Shape;232;g2b25827427c_0_1215">
            <a:extLst>
              <a:ext uri="{FF2B5EF4-FFF2-40B4-BE49-F238E27FC236}">
                <a16:creationId xmlns:a16="http://schemas.microsoft.com/office/drawing/2014/main" id="{76539FC0-FE01-2A0D-C752-8C9F4AF1D331}"/>
              </a:ext>
            </a:extLst>
          </p:cNvPr>
          <p:cNvSpPr txBox="1">
            <a:spLocks noGrp="1"/>
          </p:cNvSpPr>
          <p:nvPr/>
        </p:nvSpPr>
        <p:spPr>
          <a:xfrm>
            <a:off x="1550879" y="2158440"/>
            <a:ext cx="4966047" cy="161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solidFill>
                  <a:schemeClr val="tx1"/>
                </a:solidFill>
              </a:rPr>
              <a:t>Q &amp; 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48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B739C5-BD31-212D-BF73-A779108015FC}"/>
              </a:ext>
            </a:extLst>
          </p:cNvPr>
          <p:cNvSpPr/>
          <p:nvPr/>
        </p:nvSpPr>
        <p:spPr>
          <a:xfrm>
            <a:off x="2602024" y="1700808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Scope Project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6CC35E-642A-9485-1B5C-9F2B0331E3FE}"/>
              </a:ext>
            </a:extLst>
          </p:cNvPr>
          <p:cNvSpPr/>
          <p:nvPr/>
        </p:nvSpPr>
        <p:spPr>
          <a:xfrm>
            <a:off x="5482344" y="1700808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Build System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59B16D-BB43-3CE6-80BB-6C90B79450DC}"/>
              </a:ext>
            </a:extLst>
          </p:cNvPr>
          <p:cNvSpPr/>
          <p:nvPr/>
        </p:nvSpPr>
        <p:spPr>
          <a:xfrm>
            <a:off x="8385434" y="1704628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Internal Evaluation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17D492-5C24-FC0B-A999-4B62F4AAF89A}"/>
              </a:ext>
            </a:extLst>
          </p:cNvPr>
          <p:cNvCxnSpPr/>
          <p:nvPr/>
        </p:nvCxnSpPr>
        <p:spPr>
          <a:xfrm>
            <a:off x="4834272" y="2132856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37ECD1-893F-C0E5-66CB-A251D0A0734B}"/>
              </a:ext>
            </a:extLst>
          </p:cNvPr>
          <p:cNvCxnSpPr/>
          <p:nvPr/>
        </p:nvCxnSpPr>
        <p:spPr>
          <a:xfrm>
            <a:off x="7786600" y="2132856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947E854-9E11-1C66-F1C7-91C6FBE5C59D}"/>
              </a:ext>
            </a:extLst>
          </p:cNvPr>
          <p:cNvSpPr txBox="1">
            <a:spLocks/>
          </p:cNvSpPr>
          <p:nvPr/>
        </p:nvSpPr>
        <p:spPr>
          <a:xfrm>
            <a:off x="1593436" y="116633"/>
            <a:ext cx="9782801" cy="798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Lifecycle of a Generative AI project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8338CFA-608B-CA08-E05A-B1C9B6A63683}"/>
              </a:ext>
            </a:extLst>
          </p:cNvPr>
          <p:cNvGrpSpPr/>
          <p:nvPr/>
        </p:nvGrpSpPr>
        <p:grpSpPr>
          <a:xfrm>
            <a:off x="1342374" y="2856445"/>
            <a:ext cx="5396765" cy="2712173"/>
            <a:chOff x="1342374" y="2856445"/>
            <a:chExt cx="5396765" cy="27121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A21BC-9FCB-655C-BE8A-1B556A4A0FF8}"/>
                </a:ext>
              </a:extLst>
            </p:cNvPr>
            <p:cNvSpPr txBox="1"/>
            <p:nvPr/>
          </p:nvSpPr>
          <p:spPr>
            <a:xfrm>
              <a:off x="1342374" y="3071536"/>
              <a:ext cx="95731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Number</a:t>
              </a:r>
            </a:p>
            <a:p>
              <a:r>
                <a:rPr lang="en-IN" dirty="0"/>
                <a:t>positive</a:t>
              </a:r>
            </a:p>
            <a:p>
              <a:r>
                <a:rPr lang="en-IN" dirty="0"/>
                <a:t>reviews</a:t>
              </a:r>
            </a:p>
            <a:p>
              <a:r>
                <a:rPr lang="en-IN" dirty="0"/>
                <a:t>per day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760901-6DB0-31FB-CC20-023DC1A4EF23}"/>
                </a:ext>
              </a:extLst>
            </p:cNvPr>
            <p:cNvSpPr txBox="1"/>
            <p:nvPr/>
          </p:nvSpPr>
          <p:spPr>
            <a:xfrm>
              <a:off x="1344052" y="4300489"/>
              <a:ext cx="9823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Number</a:t>
              </a:r>
            </a:p>
            <a:p>
              <a:r>
                <a:rPr lang="en-IN" dirty="0"/>
                <a:t>negative</a:t>
              </a:r>
            </a:p>
            <a:p>
              <a:r>
                <a:rPr lang="en-IN" dirty="0"/>
                <a:t>reviews</a:t>
              </a:r>
            </a:p>
            <a:p>
              <a:r>
                <a:rPr lang="en-IN" dirty="0"/>
                <a:t>per day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57DCC8-F0FC-6067-F7F8-ADEF9E7DB39A}"/>
                </a:ext>
              </a:extLst>
            </p:cNvPr>
            <p:cNvGrpSpPr/>
            <p:nvPr/>
          </p:nvGrpSpPr>
          <p:grpSpPr>
            <a:xfrm>
              <a:off x="2302252" y="2856445"/>
              <a:ext cx="4436887" cy="1864644"/>
              <a:chOff x="2302252" y="2985652"/>
              <a:chExt cx="4436887" cy="186464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902F98D-EE26-2051-9C5B-88B56078D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2252" y="2985652"/>
                <a:ext cx="3753043" cy="1788843"/>
              </a:xfrm>
              <a:prstGeom prst="rect">
                <a:avLst/>
              </a:prstGeom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4806B23-32EB-DED5-DFFB-5AFA97EF3B1B}"/>
                  </a:ext>
                </a:extLst>
              </p:cNvPr>
              <p:cNvCxnSpPr/>
              <p:nvPr/>
            </p:nvCxnSpPr>
            <p:spPr>
              <a:xfrm>
                <a:off x="2408425" y="2985652"/>
                <a:ext cx="0" cy="1864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501EDCE-3206-0D75-EBC3-8FB6F714E5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8425" y="4580984"/>
                <a:ext cx="3763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B1D933-FD9C-DF43-0E21-7354DD01A949}"/>
                  </a:ext>
                </a:extLst>
              </p:cNvPr>
              <p:cNvSpPr txBox="1"/>
              <p:nvPr/>
            </p:nvSpPr>
            <p:spPr>
              <a:xfrm>
                <a:off x="6124868" y="4386379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time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388DB1-FB67-6474-4AEC-5F0D3B34A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166" y="3231555"/>
              <a:ext cx="0" cy="880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F85687-091D-24CD-92CB-A5E2844EB45C}"/>
                </a:ext>
              </a:extLst>
            </p:cNvPr>
            <p:cNvCxnSpPr>
              <a:cxnSpLocks/>
            </p:cNvCxnSpPr>
            <p:nvPr/>
          </p:nvCxnSpPr>
          <p:spPr>
            <a:xfrm>
              <a:off x="2298166" y="4441838"/>
              <a:ext cx="0" cy="681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C42FB0-BD9C-6193-E8F2-F7FA1C14F50C}"/>
                </a:ext>
              </a:extLst>
            </p:cNvPr>
            <p:cNvSpPr txBox="1"/>
            <p:nvPr/>
          </p:nvSpPr>
          <p:spPr>
            <a:xfrm>
              <a:off x="4022392" y="4645288"/>
              <a:ext cx="20766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Initially a prototype,</a:t>
              </a:r>
              <a:br>
                <a:rPr lang="en-IN" dirty="0"/>
              </a:br>
              <a:r>
                <a:rPr lang="en-IN" dirty="0"/>
                <a:t>that we will improv</a:t>
              </a:r>
              <a:br>
                <a:rPr lang="en-IN" dirty="0"/>
              </a:br>
              <a:r>
                <a:rPr lang="en-IN" dirty="0"/>
                <a:t>over time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5BCAD1-ED06-0BB6-E3BF-506C4D803F19}"/>
              </a:ext>
            </a:extLst>
          </p:cNvPr>
          <p:cNvGrpSpPr/>
          <p:nvPr/>
        </p:nvGrpSpPr>
        <p:grpSpPr>
          <a:xfrm>
            <a:off x="10652886" y="5283003"/>
            <a:ext cx="1446702" cy="646331"/>
            <a:chOff x="4134916" y="5068719"/>
            <a:chExt cx="1446702" cy="646331"/>
          </a:xfrm>
        </p:grpSpPr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92A0C9F8-11B8-6C94-1087-647C20978B1F}"/>
                </a:ext>
              </a:extLst>
            </p:cNvPr>
            <p:cNvSpPr/>
            <p:nvPr/>
          </p:nvSpPr>
          <p:spPr>
            <a:xfrm>
              <a:off x="4134916" y="5068719"/>
              <a:ext cx="432048" cy="341832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063C62-C0FC-CB8C-DC1A-0DF2B71ED9CD}"/>
                </a:ext>
              </a:extLst>
            </p:cNvPr>
            <p:cNvSpPr txBox="1"/>
            <p:nvPr/>
          </p:nvSpPr>
          <p:spPr>
            <a:xfrm>
              <a:off x="4438228" y="5068719"/>
              <a:ext cx="1143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Incorrect</a:t>
              </a:r>
            </a:p>
            <a:p>
              <a:r>
                <a:rPr lang="en-IN" dirty="0"/>
                <a:t>response</a:t>
              </a:r>
            </a:p>
          </p:txBody>
        </p:sp>
      </p:grp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DC816A96-B842-51E1-C281-677E2D6173A6}"/>
              </a:ext>
            </a:extLst>
          </p:cNvPr>
          <p:cNvSpPr/>
          <p:nvPr/>
        </p:nvSpPr>
        <p:spPr>
          <a:xfrm>
            <a:off x="7786600" y="3142115"/>
            <a:ext cx="2772308" cy="1705013"/>
          </a:xfrm>
          <a:prstGeom prst="wedgeRectCallout">
            <a:avLst>
              <a:gd name="adj1" fmla="val -50709"/>
              <a:gd name="adj2" fmla="val 63033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Classify the sentiment of the following review as either positive or negative: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delivery service was very good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2A0CB72F-7367-499A-FC18-C3981E403796}"/>
              </a:ext>
            </a:extLst>
          </p:cNvPr>
          <p:cNvSpPr/>
          <p:nvPr/>
        </p:nvSpPr>
        <p:spPr>
          <a:xfrm>
            <a:off x="7814707" y="5241617"/>
            <a:ext cx="2772308" cy="503784"/>
          </a:xfrm>
          <a:prstGeom prst="wedgeRectCallout">
            <a:avLst>
              <a:gd name="adj1" fmla="val 51109"/>
              <a:gd name="adj2" fmla="val 80789"/>
            </a:avLst>
          </a:prstGeom>
          <a:gradFill flip="none" rotWithShape="1">
            <a:gsLst>
              <a:gs pos="0">
                <a:srgbClr val="D7C055">
                  <a:tint val="66000"/>
                  <a:satMod val="160000"/>
                </a:srgbClr>
              </a:gs>
              <a:gs pos="50000">
                <a:srgbClr val="D7C055">
                  <a:tint val="44500"/>
                  <a:satMod val="160000"/>
                </a:srgbClr>
              </a:gs>
              <a:gs pos="100000">
                <a:srgbClr val="D7C055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Negative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02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55A78-8CB6-CA5D-3BC7-7AD31E20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C01B49-7004-B839-31C6-ACD07F1B51D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6375C-9874-DF64-C612-A89A90225DF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FDC04-79DC-9C56-DE29-ECE67C56B7C5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06066D4E-96E5-6678-9835-BCCB7FBB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8E2E8042-C2A3-DC12-7AFB-DADBC585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59421E1-94EC-5265-1834-313B69E65B72}"/>
              </a:ext>
            </a:extLst>
          </p:cNvPr>
          <p:cNvSpPr txBox="1">
            <a:spLocks/>
          </p:cNvSpPr>
          <p:nvPr/>
        </p:nvSpPr>
        <p:spPr>
          <a:xfrm>
            <a:off x="1757699" y="195664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cs typeface="Calibri Light"/>
              </a:rPr>
              <a:t>Our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2E902-8A40-B87D-C462-B7CE9D57133E}"/>
              </a:ext>
            </a:extLst>
          </p:cNvPr>
          <p:cNvSpPr txBox="1"/>
          <p:nvPr/>
        </p:nvSpPr>
        <p:spPr>
          <a:xfrm>
            <a:off x="1755598" y="5216260"/>
            <a:ext cx="4391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Email:</a:t>
            </a:r>
            <a:r>
              <a:rPr lang="en-US"/>
              <a:t> mentor_gen_ai@groups.outlook.com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3" name="Picture 2" descr="ansari_photo.png">
            <a:extLst>
              <a:ext uri="{FF2B5EF4-FFF2-40B4-BE49-F238E27FC236}">
                <a16:creationId xmlns:a16="http://schemas.microsoft.com/office/drawing/2014/main" id="{4252D18A-860D-EBD2-8B3D-4DB439ED2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52" y="1911388"/>
            <a:ext cx="2195655" cy="2195655"/>
          </a:xfrm>
          <a:prstGeom prst="rect">
            <a:avLst/>
          </a:prstGeom>
        </p:spPr>
      </p:pic>
      <p:pic>
        <p:nvPicPr>
          <p:cNvPr id="4" name="Picture 3" descr="dinesh_photo.jpg">
            <a:extLst>
              <a:ext uri="{FF2B5EF4-FFF2-40B4-BE49-F238E27FC236}">
                <a16:creationId xmlns:a16="http://schemas.microsoft.com/office/drawing/2014/main" id="{25C1361E-2F01-CF6F-8AB5-15E5FCE1C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844" y="1915951"/>
            <a:ext cx="2213908" cy="2186531"/>
          </a:xfrm>
          <a:prstGeom prst="rect">
            <a:avLst/>
          </a:prstGeom>
        </p:spPr>
      </p:pic>
      <p:pic>
        <p:nvPicPr>
          <p:cNvPr id="5" name="Picture 4" descr="raman_photo.jpg">
            <a:extLst>
              <a:ext uri="{FF2B5EF4-FFF2-40B4-BE49-F238E27FC236}">
                <a16:creationId xmlns:a16="http://schemas.microsoft.com/office/drawing/2014/main" id="{8734A580-DFBC-B6FE-CBE0-B5910C5F2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200" y="1921637"/>
            <a:ext cx="1696860" cy="2184284"/>
          </a:xfrm>
          <a:prstGeom prst="rect">
            <a:avLst/>
          </a:prstGeom>
        </p:spPr>
      </p:pic>
      <p:pic>
        <p:nvPicPr>
          <p:cNvPr id="9" name="Picture 8" descr="vinit.jpg">
            <a:extLst>
              <a:ext uri="{FF2B5EF4-FFF2-40B4-BE49-F238E27FC236}">
                <a16:creationId xmlns:a16="http://schemas.microsoft.com/office/drawing/2014/main" id="{AC417AD7-9CD8-C912-061B-502D445D3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256" y="1917481"/>
            <a:ext cx="2086145" cy="2183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CC596E-09B4-DEE8-B606-59EDC0C9A9D6}"/>
              </a:ext>
            </a:extLst>
          </p:cNvPr>
          <p:cNvSpPr txBox="1"/>
          <p:nvPr/>
        </p:nvSpPr>
        <p:spPr>
          <a:xfrm>
            <a:off x="1757423" y="4100183"/>
            <a:ext cx="22972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err="1">
                <a:cs typeface="Calibri"/>
              </a:rPr>
              <a:t>Mokarbeen</a:t>
            </a:r>
            <a:r>
              <a:rPr lang="en-US" sz="1200" b="1"/>
              <a:t> Ansari</a:t>
            </a:r>
            <a:endParaRPr lang="en-US" sz="1200" b="1">
              <a:cs typeface="Calibri"/>
            </a:endParaRPr>
          </a:p>
          <a:p>
            <a:r>
              <a:rPr lang="en-US" sz="1000">
                <a:ea typeface="+mn-lt"/>
                <a:cs typeface="+mn-lt"/>
                <a:hlinkClick r:id="rId8"/>
              </a:rPr>
              <a:t>www.linkedin.com/in/mokarbeenansari/</a:t>
            </a:r>
            <a:endParaRPr lang="en-US" sz="1000">
              <a:ea typeface="+mn-lt"/>
              <a:cs typeface="+mn-lt"/>
            </a:endParaRPr>
          </a:p>
          <a:p>
            <a:endParaRPr lang="en-US" sz="100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F5FA6-B5FB-FAC5-1CD3-2EFCAFC4B806}"/>
              </a:ext>
            </a:extLst>
          </p:cNvPr>
          <p:cNvSpPr txBox="1"/>
          <p:nvPr/>
        </p:nvSpPr>
        <p:spPr>
          <a:xfrm>
            <a:off x="9323778" y="4108412"/>
            <a:ext cx="24055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Segoe UI"/>
              </a:rPr>
              <a:t>Dinesh Chopra</a:t>
            </a:r>
            <a:endParaRPr lang="en-US"/>
          </a:p>
          <a:p>
            <a:r>
              <a:rPr lang="en-US" sz="1000">
                <a:ea typeface="+mn-lt"/>
                <a:cs typeface="+mn-lt"/>
                <a:hlinkClick r:id="rId9"/>
              </a:rPr>
              <a:t>www.linkedin.com/in/dinesh-chopra/</a:t>
            </a:r>
            <a:endParaRPr lang="en-US">
              <a:ea typeface="+mn-lt"/>
              <a:cs typeface="+mn-lt"/>
            </a:endParaRPr>
          </a:p>
          <a:p>
            <a:endParaRPr lang="en-US" sz="1000"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59F385-299A-349B-3F16-15A67034E0A7}"/>
              </a:ext>
            </a:extLst>
          </p:cNvPr>
          <p:cNvSpPr txBox="1"/>
          <p:nvPr/>
        </p:nvSpPr>
        <p:spPr>
          <a:xfrm>
            <a:off x="6782256" y="4099286"/>
            <a:ext cx="19675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Segoe UI"/>
              </a:rPr>
              <a:t>Vinit Narula</a:t>
            </a:r>
            <a:endParaRPr lang="en-US"/>
          </a:p>
          <a:p>
            <a:r>
              <a:rPr lang="en-US" sz="1000">
                <a:ea typeface="+mn-lt"/>
                <a:cs typeface="+mn-lt"/>
                <a:hlinkClick r:id="rId10"/>
              </a:rPr>
              <a:t>www.linkedin.com/in/vinitnarula/</a:t>
            </a:r>
            <a:endParaRPr lang="en-US">
              <a:ea typeface="+mn-lt"/>
              <a:cs typeface="+mn-lt"/>
            </a:endParaRPr>
          </a:p>
          <a:p>
            <a:endParaRPr lang="en-US" sz="1000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5E69-308F-6F7A-2147-7D6448AB90B7}"/>
              </a:ext>
            </a:extLst>
          </p:cNvPr>
          <p:cNvSpPr txBox="1"/>
          <p:nvPr/>
        </p:nvSpPr>
        <p:spPr>
          <a:xfrm>
            <a:off x="4459753" y="4094725"/>
            <a:ext cx="21910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Segoe UI"/>
              </a:rPr>
              <a:t>Raman Chopra</a:t>
            </a:r>
            <a:r>
              <a:rPr lang="en-US" sz="1200">
                <a:cs typeface="Segoe UI"/>
              </a:rPr>
              <a:t>​</a:t>
            </a:r>
          </a:p>
          <a:p>
            <a:r>
              <a:rPr lang="en-US" sz="1000">
                <a:ea typeface="+mn-lt"/>
                <a:cs typeface="+mn-lt"/>
                <a:hlinkClick r:id="rId11"/>
              </a:rPr>
              <a:t>www.linkedin.com/in/raman-chopra/</a:t>
            </a:r>
            <a:endParaRPr lang="en-US">
              <a:ea typeface="+mn-lt"/>
              <a:cs typeface="+mn-lt"/>
            </a:endParaRPr>
          </a:p>
          <a:p>
            <a:endParaRPr lang="en-US" sz="1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9692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FA6920-7832-DD21-C987-08B6B1C1D240}"/>
              </a:ext>
            </a:extLst>
          </p:cNvPr>
          <p:cNvSpPr/>
          <p:nvPr/>
        </p:nvSpPr>
        <p:spPr>
          <a:xfrm>
            <a:off x="2277988" y="1916832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Scope Project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00307F-77F3-79C1-33D4-6E6A1C0BCE2B}"/>
              </a:ext>
            </a:extLst>
          </p:cNvPr>
          <p:cNvSpPr/>
          <p:nvPr/>
        </p:nvSpPr>
        <p:spPr>
          <a:xfrm>
            <a:off x="5158308" y="1916832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Build/Improve system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3D03DD-8310-0043-1DC4-81488AF54562}"/>
              </a:ext>
            </a:extLst>
          </p:cNvPr>
          <p:cNvSpPr/>
          <p:nvPr/>
        </p:nvSpPr>
        <p:spPr>
          <a:xfrm>
            <a:off x="8061398" y="1920652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Internal evaluation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305CAD-6ED3-B2E3-CB4E-F7C773698244}"/>
              </a:ext>
            </a:extLst>
          </p:cNvPr>
          <p:cNvCxnSpPr/>
          <p:nvPr/>
        </p:nvCxnSpPr>
        <p:spPr>
          <a:xfrm>
            <a:off x="4510236" y="2348880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85A6C1-1CE3-E11A-274E-CA91436CA32B}"/>
              </a:ext>
            </a:extLst>
          </p:cNvPr>
          <p:cNvCxnSpPr/>
          <p:nvPr/>
        </p:nvCxnSpPr>
        <p:spPr>
          <a:xfrm>
            <a:off x="7462564" y="2348880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04D22AFD-EDBD-690F-7AA2-14BE80F79B26}"/>
              </a:ext>
            </a:extLst>
          </p:cNvPr>
          <p:cNvSpPr/>
          <p:nvPr/>
        </p:nvSpPr>
        <p:spPr>
          <a:xfrm rot="10800000">
            <a:off x="6454452" y="1271934"/>
            <a:ext cx="2952328" cy="569837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86FFF1-5436-6BC0-C5AB-568FCD44A595}"/>
              </a:ext>
            </a:extLst>
          </p:cNvPr>
          <p:cNvGrpSpPr/>
          <p:nvPr/>
        </p:nvGrpSpPr>
        <p:grpSpPr>
          <a:xfrm>
            <a:off x="10342885" y="5607908"/>
            <a:ext cx="1446702" cy="646331"/>
            <a:chOff x="4134916" y="5068719"/>
            <a:chExt cx="1446702" cy="646331"/>
          </a:xfrm>
        </p:grpSpPr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57B1D1F5-2BC8-FA54-A2A7-F60B4D6C6DCA}"/>
                </a:ext>
              </a:extLst>
            </p:cNvPr>
            <p:cNvSpPr/>
            <p:nvPr/>
          </p:nvSpPr>
          <p:spPr>
            <a:xfrm>
              <a:off x="4134916" y="5068719"/>
              <a:ext cx="432048" cy="341832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D8E1F3-B110-B5CF-510E-713A050C7712}"/>
                </a:ext>
              </a:extLst>
            </p:cNvPr>
            <p:cNvSpPr txBox="1"/>
            <p:nvPr/>
          </p:nvSpPr>
          <p:spPr>
            <a:xfrm>
              <a:off x="4438228" y="5068719"/>
              <a:ext cx="1143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Incorrect</a:t>
              </a:r>
            </a:p>
            <a:p>
              <a:r>
                <a:rPr lang="en-IN" dirty="0"/>
                <a:t>response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2A3A482-9980-702E-A68B-229FEC3497A1}"/>
              </a:ext>
            </a:extLst>
          </p:cNvPr>
          <p:cNvSpPr txBox="1">
            <a:spLocks/>
          </p:cNvSpPr>
          <p:nvPr/>
        </p:nvSpPr>
        <p:spPr>
          <a:xfrm>
            <a:off x="1593436" y="116633"/>
            <a:ext cx="9782801" cy="798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Lifecycle of a Generative AI project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BC2120-3B12-749B-FDD9-B9A2246575E0}"/>
              </a:ext>
            </a:extLst>
          </p:cNvPr>
          <p:cNvGrpSpPr/>
          <p:nvPr/>
        </p:nvGrpSpPr>
        <p:grpSpPr>
          <a:xfrm>
            <a:off x="1469606" y="3153033"/>
            <a:ext cx="5396765" cy="2712173"/>
            <a:chOff x="1342374" y="2856445"/>
            <a:chExt cx="5396765" cy="27121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F3A3E4-C4F2-B3AE-0F14-985E99D50D30}"/>
                </a:ext>
              </a:extLst>
            </p:cNvPr>
            <p:cNvSpPr txBox="1"/>
            <p:nvPr/>
          </p:nvSpPr>
          <p:spPr>
            <a:xfrm>
              <a:off x="1342374" y="3071536"/>
              <a:ext cx="87075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/>
                <a:t>Number</a:t>
              </a:r>
            </a:p>
            <a:p>
              <a:r>
                <a:rPr lang="en-IN" sz="1600" dirty="0"/>
                <a:t>positive</a:t>
              </a:r>
            </a:p>
            <a:p>
              <a:r>
                <a:rPr lang="en-IN" sz="1600" dirty="0"/>
                <a:t>reviews</a:t>
              </a:r>
            </a:p>
            <a:p>
              <a:r>
                <a:rPr lang="en-IN" sz="1600" dirty="0"/>
                <a:t>per day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421398-3BF5-C5C9-4674-A9C49426B33C}"/>
                </a:ext>
              </a:extLst>
            </p:cNvPr>
            <p:cNvSpPr txBox="1"/>
            <p:nvPr/>
          </p:nvSpPr>
          <p:spPr>
            <a:xfrm>
              <a:off x="1344052" y="4300489"/>
              <a:ext cx="89191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/>
                <a:t>Number</a:t>
              </a:r>
            </a:p>
            <a:p>
              <a:r>
                <a:rPr lang="en-IN" sz="1600" dirty="0"/>
                <a:t>negative</a:t>
              </a:r>
            </a:p>
            <a:p>
              <a:r>
                <a:rPr lang="en-IN" sz="1600" dirty="0"/>
                <a:t>reviews</a:t>
              </a:r>
            </a:p>
            <a:p>
              <a:r>
                <a:rPr lang="en-IN" sz="1600" dirty="0"/>
                <a:t>per day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6CB16F-9D39-14D9-CBEE-D6A6438A9E9A}"/>
                </a:ext>
              </a:extLst>
            </p:cNvPr>
            <p:cNvGrpSpPr/>
            <p:nvPr/>
          </p:nvGrpSpPr>
          <p:grpSpPr>
            <a:xfrm>
              <a:off x="2302252" y="2856445"/>
              <a:ext cx="4436887" cy="1864644"/>
              <a:chOff x="2302252" y="2985652"/>
              <a:chExt cx="4436887" cy="1864644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E238C39-B088-0BC2-5C4A-50F8032A4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2252" y="2985652"/>
                <a:ext cx="3753043" cy="1788843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D05EC9-475C-BAFF-2480-1441EAA339D2}"/>
                  </a:ext>
                </a:extLst>
              </p:cNvPr>
              <p:cNvCxnSpPr/>
              <p:nvPr/>
            </p:nvCxnSpPr>
            <p:spPr>
              <a:xfrm>
                <a:off x="2408425" y="2985652"/>
                <a:ext cx="0" cy="1864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4B9EC95-602B-DFC9-3148-15CBCAD40A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8425" y="4580984"/>
                <a:ext cx="3763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18EC84-FADF-04DF-9A49-E2E3FD073F13}"/>
                  </a:ext>
                </a:extLst>
              </p:cNvPr>
              <p:cNvSpPr txBox="1"/>
              <p:nvPr/>
            </p:nvSpPr>
            <p:spPr>
              <a:xfrm>
                <a:off x="6124868" y="4386379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time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042033A-8D7E-6512-3FE9-229B1089F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166" y="3231555"/>
              <a:ext cx="0" cy="880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4AC6A1-0F28-A3F5-613C-4F22503327E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166" y="4441838"/>
              <a:ext cx="0" cy="681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250367-AFD6-8233-A630-4ECA64066DD9}"/>
                </a:ext>
              </a:extLst>
            </p:cNvPr>
            <p:cNvSpPr txBox="1"/>
            <p:nvPr/>
          </p:nvSpPr>
          <p:spPr>
            <a:xfrm>
              <a:off x="4022392" y="4645288"/>
              <a:ext cx="20766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Initially a prototype,</a:t>
              </a:r>
              <a:br>
                <a:rPr lang="en-IN" dirty="0"/>
              </a:br>
              <a:r>
                <a:rPr lang="en-IN" dirty="0"/>
                <a:t>that we will improv</a:t>
              </a:r>
              <a:br>
                <a:rPr lang="en-IN" dirty="0"/>
              </a:br>
              <a:r>
                <a:rPr lang="en-IN" dirty="0"/>
                <a:t>over time</a:t>
              </a:r>
            </a:p>
          </p:txBody>
        </p:sp>
      </p:grp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7B95C485-51BE-8C26-9201-0F62375D6C3E}"/>
              </a:ext>
            </a:extLst>
          </p:cNvPr>
          <p:cNvSpPr/>
          <p:nvPr/>
        </p:nvSpPr>
        <p:spPr>
          <a:xfrm>
            <a:off x="7570577" y="3508655"/>
            <a:ext cx="2772308" cy="1705013"/>
          </a:xfrm>
          <a:prstGeom prst="wedgeRectCallout">
            <a:avLst>
              <a:gd name="adj1" fmla="val -50709"/>
              <a:gd name="adj2" fmla="val 63033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Classify the sentiment of the following review as either positive or negative: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delivery service was very good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4838FEEE-665D-6D08-2107-0D7F2F8882F3}"/>
              </a:ext>
            </a:extLst>
          </p:cNvPr>
          <p:cNvSpPr/>
          <p:nvPr/>
        </p:nvSpPr>
        <p:spPr>
          <a:xfrm>
            <a:off x="7570577" y="5526932"/>
            <a:ext cx="2772308" cy="503784"/>
          </a:xfrm>
          <a:prstGeom prst="wedgeRectCallout">
            <a:avLst>
              <a:gd name="adj1" fmla="val 51109"/>
              <a:gd name="adj2" fmla="val 80789"/>
            </a:avLst>
          </a:prstGeom>
          <a:gradFill flip="none" rotWithShape="1">
            <a:gsLst>
              <a:gs pos="0">
                <a:srgbClr val="D7C055">
                  <a:tint val="66000"/>
                  <a:satMod val="160000"/>
                </a:srgbClr>
              </a:gs>
              <a:gs pos="50000">
                <a:srgbClr val="D7C055">
                  <a:tint val="44500"/>
                  <a:satMod val="160000"/>
                </a:srgbClr>
              </a:gs>
              <a:gs pos="100000">
                <a:srgbClr val="D7C055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Negative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154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61F46-D396-4B14-F488-BF0B258EB4A3}"/>
              </a:ext>
            </a:extLst>
          </p:cNvPr>
          <p:cNvSpPr txBox="1">
            <a:spLocks/>
          </p:cNvSpPr>
          <p:nvPr/>
        </p:nvSpPr>
        <p:spPr>
          <a:xfrm>
            <a:off x="1593436" y="116633"/>
            <a:ext cx="9782801" cy="798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Lifecycle of a Generative AI project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5D0DB6-FBC2-F84D-EE71-66A39129D2D5}"/>
              </a:ext>
            </a:extLst>
          </p:cNvPr>
          <p:cNvSpPr/>
          <p:nvPr/>
        </p:nvSpPr>
        <p:spPr>
          <a:xfrm>
            <a:off x="1845940" y="200828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Scope Project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B413DC-AB50-E677-82B5-1FFF96EBEF75}"/>
              </a:ext>
            </a:extLst>
          </p:cNvPr>
          <p:cNvSpPr/>
          <p:nvPr/>
        </p:nvSpPr>
        <p:spPr>
          <a:xfrm>
            <a:off x="4294212" y="200828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Build/Improve system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EA7A2F-DBF7-3F50-1F2B-F351EA0CFF34}"/>
              </a:ext>
            </a:extLst>
          </p:cNvPr>
          <p:cNvSpPr/>
          <p:nvPr/>
        </p:nvSpPr>
        <p:spPr>
          <a:xfrm>
            <a:off x="6733972" y="201210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Internal evaluation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8DAEF5-4CD3-64DE-86E7-2CEAF0EB0400}"/>
              </a:ext>
            </a:extLst>
          </p:cNvPr>
          <p:cNvCxnSpPr>
            <a:cxnSpLocks/>
          </p:cNvCxnSpPr>
          <p:nvPr/>
        </p:nvCxnSpPr>
        <p:spPr>
          <a:xfrm>
            <a:off x="3790156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AFD983-8D86-9B1A-1DC0-B70F565A0275}"/>
              </a:ext>
            </a:extLst>
          </p:cNvPr>
          <p:cNvCxnSpPr>
            <a:cxnSpLocks/>
          </p:cNvCxnSpPr>
          <p:nvPr/>
        </p:nvCxnSpPr>
        <p:spPr>
          <a:xfrm>
            <a:off x="6238428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FB703043-A000-C526-8DBA-D2D1C123D8FE}"/>
              </a:ext>
            </a:extLst>
          </p:cNvPr>
          <p:cNvSpPr/>
          <p:nvPr/>
        </p:nvSpPr>
        <p:spPr>
          <a:xfrm rot="10800000">
            <a:off x="5590356" y="1532360"/>
            <a:ext cx="1872208" cy="400866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9E92427-D7B8-AC5C-56EC-4EAC0DEE4437}"/>
              </a:ext>
            </a:extLst>
          </p:cNvPr>
          <p:cNvSpPr/>
          <p:nvPr/>
        </p:nvSpPr>
        <p:spPr>
          <a:xfrm>
            <a:off x="9182244" y="200828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Deploy and monitor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37FA58-DDBE-124D-CD19-90290591F9E3}"/>
              </a:ext>
            </a:extLst>
          </p:cNvPr>
          <p:cNvCxnSpPr>
            <a:cxnSpLocks/>
          </p:cNvCxnSpPr>
          <p:nvPr/>
        </p:nvCxnSpPr>
        <p:spPr>
          <a:xfrm>
            <a:off x="8686700" y="243651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D5D992BC-00FB-DFCF-D454-7EC48B1C4793}"/>
              </a:ext>
            </a:extLst>
          </p:cNvPr>
          <p:cNvSpPr/>
          <p:nvPr/>
        </p:nvSpPr>
        <p:spPr>
          <a:xfrm rot="10800000">
            <a:off x="7814092" y="1535413"/>
            <a:ext cx="1872208" cy="400866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A81B52F4-4B84-36B2-8A37-AB556FA165EA}"/>
              </a:ext>
            </a:extLst>
          </p:cNvPr>
          <p:cNvSpPr/>
          <p:nvPr/>
        </p:nvSpPr>
        <p:spPr>
          <a:xfrm rot="10800000">
            <a:off x="5074707" y="1124745"/>
            <a:ext cx="5187655" cy="864095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8A4A90-2D05-82DA-DB11-3AB94FBC0BA0}"/>
              </a:ext>
            </a:extLst>
          </p:cNvPr>
          <p:cNvGrpSpPr/>
          <p:nvPr/>
        </p:nvGrpSpPr>
        <p:grpSpPr>
          <a:xfrm>
            <a:off x="1968539" y="3323879"/>
            <a:ext cx="5396765" cy="2712173"/>
            <a:chOff x="1342374" y="2856445"/>
            <a:chExt cx="5396765" cy="27121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0B4359-162D-466A-42A2-3AFD60EAC0A7}"/>
                </a:ext>
              </a:extLst>
            </p:cNvPr>
            <p:cNvSpPr txBox="1"/>
            <p:nvPr/>
          </p:nvSpPr>
          <p:spPr>
            <a:xfrm>
              <a:off x="1342374" y="3071536"/>
              <a:ext cx="87075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/>
                <a:t>Number</a:t>
              </a:r>
            </a:p>
            <a:p>
              <a:r>
                <a:rPr lang="en-IN" sz="1600" dirty="0"/>
                <a:t>positive</a:t>
              </a:r>
            </a:p>
            <a:p>
              <a:r>
                <a:rPr lang="en-IN" sz="1600" dirty="0"/>
                <a:t>reviews</a:t>
              </a:r>
            </a:p>
            <a:p>
              <a:r>
                <a:rPr lang="en-IN" sz="1600" dirty="0"/>
                <a:t>per day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76B8BC-DEE9-9161-BF01-7C603496A338}"/>
                </a:ext>
              </a:extLst>
            </p:cNvPr>
            <p:cNvSpPr txBox="1"/>
            <p:nvPr/>
          </p:nvSpPr>
          <p:spPr>
            <a:xfrm>
              <a:off x="1344052" y="4300489"/>
              <a:ext cx="89191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/>
                <a:t>Number</a:t>
              </a:r>
            </a:p>
            <a:p>
              <a:r>
                <a:rPr lang="en-IN" sz="1600" dirty="0"/>
                <a:t>negative</a:t>
              </a:r>
            </a:p>
            <a:p>
              <a:r>
                <a:rPr lang="en-IN" sz="1600" dirty="0"/>
                <a:t>reviews</a:t>
              </a:r>
            </a:p>
            <a:p>
              <a:r>
                <a:rPr lang="en-IN" sz="1600" dirty="0"/>
                <a:t>per day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F349A4-0A18-058C-3A13-4E7CFF1BC08A}"/>
                </a:ext>
              </a:extLst>
            </p:cNvPr>
            <p:cNvGrpSpPr/>
            <p:nvPr/>
          </p:nvGrpSpPr>
          <p:grpSpPr>
            <a:xfrm>
              <a:off x="2302252" y="2856445"/>
              <a:ext cx="4436887" cy="1864644"/>
              <a:chOff x="2302252" y="2985652"/>
              <a:chExt cx="4436887" cy="1864644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B3E767C-5544-8108-93D3-3B2620835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2252" y="2985652"/>
                <a:ext cx="3753043" cy="1788843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5CA10B-DBBE-DC44-783D-258C256BDC86}"/>
                  </a:ext>
                </a:extLst>
              </p:cNvPr>
              <p:cNvCxnSpPr/>
              <p:nvPr/>
            </p:nvCxnSpPr>
            <p:spPr>
              <a:xfrm>
                <a:off x="2408425" y="2985652"/>
                <a:ext cx="0" cy="1864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24540DD-CDA7-68D9-E01A-7096B0EB09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8425" y="4580984"/>
                <a:ext cx="3763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C34979-BDAC-C5D1-5B4B-D5A847DAC007}"/>
                  </a:ext>
                </a:extLst>
              </p:cNvPr>
              <p:cNvSpPr txBox="1"/>
              <p:nvPr/>
            </p:nvSpPr>
            <p:spPr>
              <a:xfrm>
                <a:off x="6124868" y="4386379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time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B0DB041-B0CF-B235-F02C-3E20AB9E2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166" y="3231555"/>
              <a:ext cx="0" cy="880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B69248-B7CB-7148-FD1F-6A07817332F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166" y="4441838"/>
              <a:ext cx="0" cy="681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F7AB3B-2AC5-2A2D-252E-E6D9E213EFB0}"/>
                </a:ext>
              </a:extLst>
            </p:cNvPr>
            <p:cNvSpPr txBox="1"/>
            <p:nvPr/>
          </p:nvSpPr>
          <p:spPr>
            <a:xfrm>
              <a:off x="4022392" y="4645288"/>
              <a:ext cx="20766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Initially a prototype,</a:t>
              </a:r>
              <a:br>
                <a:rPr lang="en-IN" dirty="0"/>
              </a:br>
              <a:r>
                <a:rPr lang="en-IN" dirty="0"/>
                <a:t>that we will improv</a:t>
              </a:r>
              <a:br>
                <a:rPr lang="en-IN" dirty="0"/>
              </a:br>
              <a:r>
                <a:rPr lang="en-IN" dirty="0"/>
                <a:t>over time</a:t>
              </a:r>
            </a:p>
          </p:txBody>
        </p:sp>
      </p:grp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BC4E1247-8F82-D7D6-47F1-1FF41DE4DBAA}"/>
              </a:ext>
            </a:extLst>
          </p:cNvPr>
          <p:cNvSpPr/>
          <p:nvPr/>
        </p:nvSpPr>
        <p:spPr>
          <a:xfrm>
            <a:off x="8606180" y="3592185"/>
            <a:ext cx="2772308" cy="1705013"/>
          </a:xfrm>
          <a:prstGeom prst="wedgeRectCallout">
            <a:avLst>
              <a:gd name="adj1" fmla="val -50709"/>
              <a:gd name="adj2" fmla="val 63033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Classify the sentiment of the following review as either positive or negative: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delivery service was very good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01655B7-9B28-A955-4C47-CC4210B85322}"/>
              </a:ext>
            </a:extLst>
          </p:cNvPr>
          <p:cNvSpPr/>
          <p:nvPr/>
        </p:nvSpPr>
        <p:spPr>
          <a:xfrm>
            <a:off x="8606180" y="5610462"/>
            <a:ext cx="2772308" cy="503784"/>
          </a:xfrm>
          <a:prstGeom prst="wedgeRectCallout">
            <a:avLst>
              <a:gd name="adj1" fmla="val 51109"/>
              <a:gd name="adj2" fmla="val 80789"/>
            </a:avLst>
          </a:prstGeom>
          <a:gradFill flip="none" rotWithShape="1">
            <a:gsLst>
              <a:gs pos="0">
                <a:srgbClr val="D7C055">
                  <a:tint val="66000"/>
                  <a:satMod val="160000"/>
                </a:srgbClr>
              </a:gs>
              <a:gs pos="50000">
                <a:srgbClr val="D7C055">
                  <a:tint val="44500"/>
                  <a:satMod val="160000"/>
                </a:srgbClr>
              </a:gs>
              <a:gs pos="100000">
                <a:srgbClr val="D7C055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Positive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38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4235ED-3EEB-5573-6FD7-AD36F967034C}"/>
              </a:ext>
            </a:extLst>
          </p:cNvPr>
          <p:cNvSpPr/>
          <p:nvPr/>
        </p:nvSpPr>
        <p:spPr>
          <a:xfrm>
            <a:off x="1557908" y="1985020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Scope Project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40056B-744F-1FED-F4F0-F61CB1A45B7E}"/>
              </a:ext>
            </a:extLst>
          </p:cNvPr>
          <p:cNvSpPr/>
          <p:nvPr/>
        </p:nvSpPr>
        <p:spPr>
          <a:xfrm>
            <a:off x="4438228" y="1985020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Build System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3B6426-6391-FF06-2450-81C5A846BACD}"/>
              </a:ext>
            </a:extLst>
          </p:cNvPr>
          <p:cNvSpPr/>
          <p:nvPr/>
        </p:nvSpPr>
        <p:spPr>
          <a:xfrm>
            <a:off x="7341318" y="1988840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Internal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8D087-0603-264F-41E0-2F7A0AB52C1B}"/>
              </a:ext>
            </a:extLst>
          </p:cNvPr>
          <p:cNvCxnSpPr/>
          <p:nvPr/>
        </p:nvCxnSpPr>
        <p:spPr>
          <a:xfrm>
            <a:off x="3790156" y="2417068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92A206-AEB3-A961-63B3-FE4F4F8EC578}"/>
              </a:ext>
            </a:extLst>
          </p:cNvPr>
          <p:cNvCxnSpPr/>
          <p:nvPr/>
        </p:nvCxnSpPr>
        <p:spPr>
          <a:xfrm>
            <a:off x="6742484" y="2417068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0A5D345B-8819-BBA7-701D-7CD363BF9183}"/>
              </a:ext>
            </a:extLst>
          </p:cNvPr>
          <p:cNvSpPr/>
          <p:nvPr/>
        </p:nvSpPr>
        <p:spPr>
          <a:xfrm rot="10800000">
            <a:off x="5734372" y="1340122"/>
            <a:ext cx="2952328" cy="569837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549B25-1D3C-BCCE-683E-5BBE3BD24845}"/>
              </a:ext>
            </a:extLst>
          </p:cNvPr>
          <p:cNvGrpSpPr/>
          <p:nvPr/>
        </p:nvGrpSpPr>
        <p:grpSpPr>
          <a:xfrm>
            <a:off x="9646750" y="4852262"/>
            <a:ext cx="2155811" cy="1360194"/>
            <a:chOff x="4134916" y="5068719"/>
            <a:chExt cx="2155811" cy="840960"/>
          </a:xfrm>
        </p:grpSpPr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3BF0C14F-1C50-F899-9D45-EB2C92D2DF6C}"/>
                </a:ext>
              </a:extLst>
            </p:cNvPr>
            <p:cNvSpPr/>
            <p:nvPr/>
          </p:nvSpPr>
          <p:spPr>
            <a:xfrm>
              <a:off x="4134916" y="5068719"/>
              <a:ext cx="432048" cy="341832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A9F9EC-2897-44A6-65A6-E0CA1BB5B228}"/>
                </a:ext>
              </a:extLst>
            </p:cNvPr>
            <p:cNvSpPr txBox="1"/>
            <p:nvPr/>
          </p:nvSpPr>
          <p:spPr>
            <a:xfrm>
              <a:off x="4448913" y="5243673"/>
              <a:ext cx="1841814" cy="66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Incorrect</a:t>
              </a:r>
            </a:p>
            <a:p>
              <a:r>
                <a:rPr lang="en-IN" dirty="0"/>
                <a:t>Response </a:t>
              </a:r>
              <a:r>
                <a:rPr lang="en-US" sz="1400" dirty="0">
                  <a:solidFill>
                    <a:srgbClr val="FF0000"/>
                  </a:solidFill>
                </a:rPr>
                <a:t>As we currently have i3 laptops in stock</a:t>
              </a:r>
              <a:endParaRPr lang="en-IN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D2ECF6C-7F58-B626-D234-843AF318410E}"/>
              </a:ext>
            </a:extLst>
          </p:cNvPr>
          <p:cNvSpPr txBox="1">
            <a:spLocks/>
          </p:cNvSpPr>
          <p:nvPr/>
        </p:nvSpPr>
        <p:spPr>
          <a:xfrm>
            <a:off x="1593436" y="116633"/>
            <a:ext cx="9782801" cy="798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Lifecycle of a Generative AI project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B3FC64-27BC-5B9A-C409-6F544018F24B}"/>
              </a:ext>
            </a:extLst>
          </p:cNvPr>
          <p:cNvGrpSpPr/>
          <p:nvPr/>
        </p:nvGrpSpPr>
        <p:grpSpPr>
          <a:xfrm>
            <a:off x="1557908" y="3231060"/>
            <a:ext cx="2736304" cy="2902723"/>
            <a:chOff x="1557908" y="3231060"/>
            <a:chExt cx="2736304" cy="290272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489F7D-FC35-E6FE-99A7-9C632AE4D20E}"/>
                </a:ext>
              </a:extLst>
            </p:cNvPr>
            <p:cNvSpPr txBox="1"/>
            <p:nvPr/>
          </p:nvSpPr>
          <p:spPr>
            <a:xfrm>
              <a:off x="1680023" y="3231060"/>
              <a:ext cx="2429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Take Laptop order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8CBBCB5-ACA5-C9B9-0AC2-5C0BC4F0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908" y="3687063"/>
              <a:ext cx="2736304" cy="2446720"/>
            </a:xfrm>
            <a:prstGeom prst="rect">
              <a:avLst/>
            </a:prstGeom>
          </p:spPr>
        </p:pic>
      </p:grp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CA6363D3-7DBF-C0D6-9252-BA48B917D1C1}"/>
              </a:ext>
            </a:extLst>
          </p:cNvPr>
          <p:cNvSpPr/>
          <p:nvPr/>
        </p:nvSpPr>
        <p:spPr>
          <a:xfrm>
            <a:off x="6694422" y="3730386"/>
            <a:ext cx="2952328" cy="794443"/>
          </a:xfrm>
          <a:prstGeom prst="wedgeRectCallout">
            <a:avLst>
              <a:gd name="adj1" fmla="val -50833"/>
              <a:gd name="adj2" fmla="val 72509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: I require a i3 windows laptop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1D472264-55EE-AA38-92FD-821C0AC6A57E}"/>
              </a:ext>
            </a:extLst>
          </p:cNvPr>
          <p:cNvSpPr/>
          <p:nvPr/>
        </p:nvSpPr>
        <p:spPr>
          <a:xfrm>
            <a:off x="6701725" y="4807982"/>
            <a:ext cx="2952328" cy="1205192"/>
          </a:xfrm>
          <a:prstGeom prst="wedgeRectCallout">
            <a:avLst>
              <a:gd name="adj1" fmla="val 51697"/>
              <a:gd name="adj2" fmla="val 65967"/>
            </a:avLst>
          </a:prstGeom>
          <a:gradFill flip="none" rotWithShape="1">
            <a:gsLst>
              <a:gs pos="0">
                <a:srgbClr val="D7C055">
                  <a:tint val="66000"/>
                  <a:satMod val="160000"/>
                </a:srgbClr>
              </a:gs>
              <a:gs pos="50000">
                <a:srgbClr val="D7C055">
                  <a:tint val="44500"/>
                  <a:satMod val="160000"/>
                </a:srgbClr>
              </a:gs>
              <a:gs pos="100000">
                <a:srgbClr val="D7C055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Bot:</a:t>
            </a:r>
            <a:r>
              <a:rPr lang="en-US" dirty="0">
                <a:solidFill>
                  <a:schemeClr val="tx1"/>
                </a:solidFill>
              </a:rPr>
              <a:t> Apologies, we don't carry the i3 series. Would you be interested in the i5 or i7 series instead?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465-6BF1-56CB-DEF4-004F51F1AA0D}"/>
              </a:ext>
            </a:extLst>
          </p:cNvPr>
          <p:cNvSpPr txBox="1"/>
          <p:nvPr/>
        </p:nvSpPr>
        <p:spPr>
          <a:xfrm>
            <a:off x="6694422" y="3317731"/>
            <a:ext cx="211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Let team order …</a:t>
            </a:r>
          </a:p>
        </p:txBody>
      </p:sp>
    </p:spTree>
    <p:extLst>
      <p:ext uri="{BB962C8B-B14F-4D97-AF65-F5344CB8AC3E}">
        <p14:creationId xmlns:p14="http://schemas.microsoft.com/office/powerpoint/2010/main" val="914901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5DD88D-1B1F-BCDC-1912-A28A9042BF90}"/>
              </a:ext>
            </a:extLst>
          </p:cNvPr>
          <p:cNvSpPr/>
          <p:nvPr/>
        </p:nvSpPr>
        <p:spPr>
          <a:xfrm>
            <a:off x="1557908" y="1985020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Scope Project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222994-437F-BB53-9B18-0130B597350D}"/>
              </a:ext>
            </a:extLst>
          </p:cNvPr>
          <p:cNvSpPr/>
          <p:nvPr/>
        </p:nvSpPr>
        <p:spPr>
          <a:xfrm>
            <a:off x="4438228" y="1985020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Build/Improve System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DA656A-EDFF-5827-2FBB-576735AAE1F9}"/>
              </a:ext>
            </a:extLst>
          </p:cNvPr>
          <p:cNvSpPr/>
          <p:nvPr/>
        </p:nvSpPr>
        <p:spPr>
          <a:xfrm>
            <a:off x="7341318" y="1988840"/>
            <a:ext cx="2088232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Internal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88A9B0-A043-486E-8553-8575F1B4EE46}"/>
              </a:ext>
            </a:extLst>
          </p:cNvPr>
          <p:cNvCxnSpPr/>
          <p:nvPr/>
        </p:nvCxnSpPr>
        <p:spPr>
          <a:xfrm>
            <a:off x="3790156" y="2417068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9A9B6C-93B9-F86E-9F49-14066A1EB10F}"/>
              </a:ext>
            </a:extLst>
          </p:cNvPr>
          <p:cNvCxnSpPr/>
          <p:nvPr/>
        </p:nvCxnSpPr>
        <p:spPr>
          <a:xfrm>
            <a:off x="6742484" y="2417068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24E9388-E004-3FF0-E242-C1CD3BE3DB37}"/>
              </a:ext>
            </a:extLst>
          </p:cNvPr>
          <p:cNvSpPr txBox="1">
            <a:spLocks/>
          </p:cNvSpPr>
          <p:nvPr/>
        </p:nvSpPr>
        <p:spPr>
          <a:xfrm>
            <a:off x="1593436" y="116633"/>
            <a:ext cx="9782801" cy="798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Lifecycle of a Generative AI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E7580-0B41-B3AB-775F-096B79C34344}"/>
              </a:ext>
            </a:extLst>
          </p:cNvPr>
          <p:cNvSpPr txBox="1"/>
          <p:nvPr/>
        </p:nvSpPr>
        <p:spPr>
          <a:xfrm>
            <a:off x="6994512" y="3372912"/>
            <a:ext cx="211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Let team order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C0B225-15D6-FBB9-5241-BA5CF1F1C021}"/>
              </a:ext>
            </a:extLst>
          </p:cNvPr>
          <p:cNvGrpSpPr/>
          <p:nvPr/>
        </p:nvGrpSpPr>
        <p:grpSpPr>
          <a:xfrm>
            <a:off x="1557908" y="3142080"/>
            <a:ext cx="2736304" cy="2902723"/>
            <a:chOff x="1557908" y="3231060"/>
            <a:chExt cx="2736304" cy="29027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62A6D-75C6-4CC2-8E26-3F7D4924D209}"/>
                </a:ext>
              </a:extLst>
            </p:cNvPr>
            <p:cNvSpPr txBox="1"/>
            <p:nvPr/>
          </p:nvSpPr>
          <p:spPr>
            <a:xfrm>
              <a:off x="1680023" y="3231060"/>
              <a:ext cx="2429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Take Laptop order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3AF244-D929-54DF-5838-9E069C015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908" y="3687063"/>
              <a:ext cx="2736304" cy="2446720"/>
            </a:xfrm>
            <a:prstGeom prst="rect">
              <a:avLst/>
            </a:prstGeom>
          </p:spPr>
        </p:pic>
      </p:grp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7698A4B9-8AD4-5D3E-E5C6-24C5C0C8A513}"/>
              </a:ext>
            </a:extLst>
          </p:cNvPr>
          <p:cNvSpPr/>
          <p:nvPr/>
        </p:nvSpPr>
        <p:spPr>
          <a:xfrm>
            <a:off x="6994512" y="3803142"/>
            <a:ext cx="2952328" cy="637790"/>
          </a:xfrm>
          <a:prstGeom prst="wedgeRectCallout">
            <a:avLst>
              <a:gd name="adj1" fmla="val -50833"/>
              <a:gd name="adj2" fmla="val 72509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: Do you have windows ?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64719C31-02A7-8F44-2846-C2DECAF9158C}"/>
              </a:ext>
            </a:extLst>
          </p:cNvPr>
          <p:cNvSpPr/>
          <p:nvPr/>
        </p:nvSpPr>
        <p:spPr>
          <a:xfrm>
            <a:off x="6994512" y="4821443"/>
            <a:ext cx="2952328" cy="709898"/>
          </a:xfrm>
          <a:prstGeom prst="wedgeRectCallout">
            <a:avLst>
              <a:gd name="adj1" fmla="val 48667"/>
              <a:gd name="adj2" fmla="val 77513"/>
            </a:avLst>
          </a:prstGeom>
          <a:gradFill flip="none" rotWithShape="1">
            <a:gsLst>
              <a:gs pos="0">
                <a:srgbClr val="D7C055">
                  <a:tint val="66000"/>
                  <a:satMod val="160000"/>
                </a:srgbClr>
              </a:gs>
              <a:gs pos="50000">
                <a:srgbClr val="D7C055">
                  <a:tint val="44500"/>
                  <a:satMod val="160000"/>
                </a:srgbClr>
              </a:gs>
              <a:gs pos="100000">
                <a:srgbClr val="D7C055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Bot</a:t>
            </a:r>
            <a:r>
              <a:rPr lang="en-US" dirty="0">
                <a:solidFill>
                  <a:schemeClr val="tx1"/>
                </a:solidFill>
              </a:rPr>
              <a:t>: Yes – would you like to buy ?</a:t>
            </a:r>
          </a:p>
        </p:txBody>
      </p:sp>
    </p:spTree>
    <p:extLst>
      <p:ext uri="{BB962C8B-B14F-4D97-AF65-F5344CB8AC3E}">
        <p14:creationId xmlns:p14="http://schemas.microsoft.com/office/powerpoint/2010/main" val="3375514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0439A-74A1-13E9-36DD-F1AF75D72B24}"/>
              </a:ext>
            </a:extLst>
          </p:cNvPr>
          <p:cNvSpPr txBox="1">
            <a:spLocks/>
          </p:cNvSpPr>
          <p:nvPr/>
        </p:nvSpPr>
        <p:spPr>
          <a:xfrm>
            <a:off x="1593436" y="116633"/>
            <a:ext cx="9782801" cy="798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Lifecycle of a Generative AI project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C62DD6-69A8-42F7-1C69-771A5AB2DFD1}"/>
              </a:ext>
            </a:extLst>
          </p:cNvPr>
          <p:cNvSpPr/>
          <p:nvPr/>
        </p:nvSpPr>
        <p:spPr>
          <a:xfrm>
            <a:off x="1845940" y="200828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Scope Project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9A6856-0893-81D9-4993-3A65A0931E74}"/>
              </a:ext>
            </a:extLst>
          </p:cNvPr>
          <p:cNvSpPr/>
          <p:nvPr/>
        </p:nvSpPr>
        <p:spPr>
          <a:xfrm>
            <a:off x="4294212" y="200828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Build/Improve System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4C6E2B-F0B4-6E6B-40CD-E445C44B6AED}"/>
              </a:ext>
            </a:extLst>
          </p:cNvPr>
          <p:cNvSpPr/>
          <p:nvPr/>
        </p:nvSpPr>
        <p:spPr>
          <a:xfrm>
            <a:off x="6733972" y="201210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Internal Evaluation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01A1FF-4514-31C4-0FFD-7E03D6E1C642}"/>
              </a:ext>
            </a:extLst>
          </p:cNvPr>
          <p:cNvCxnSpPr>
            <a:cxnSpLocks/>
          </p:cNvCxnSpPr>
          <p:nvPr/>
        </p:nvCxnSpPr>
        <p:spPr>
          <a:xfrm>
            <a:off x="3790156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3D3144-9D98-2547-6BDA-EB33CCBE31BC}"/>
              </a:ext>
            </a:extLst>
          </p:cNvPr>
          <p:cNvCxnSpPr>
            <a:cxnSpLocks/>
          </p:cNvCxnSpPr>
          <p:nvPr/>
        </p:nvCxnSpPr>
        <p:spPr>
          <a:xfrm>
            <a:off x="6238428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7CE04AD8-F09A-5ED5-6C55-0E59450CABDC}"/>
              </a:ext>
            </a:extLst>
          </p:cNvPr>
          <p:cNvSpPr/>
          <p:nvPr/>
        </p:nvSpPr>
        <p:spPr>
          <a:xfrm rot="10800000">
            <a:off x="5590356" y="1532360"/>
            <a:ext cx="1872208" cy="400866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E0374-D976-B653-CCB9-B1612F79B961}"/>
              </a:ext>
            </a:extLst>
          </p:cNvPr>
          <p:cNvSpPr/>
          <p:nvPr/>
        </p:nvSpPr>
        <p:spPr>
          <a:xfrm>
            <a:off x="9182244" y="200828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Deploy and Monitor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AF997E-303B-FA85-0F95-DA6EA2CAF84C}"/>
              </a:ext>
            </a:extLst>
          </p:cNvPr>
          <p:cNvCxnSpPr>
            <a:cxnSpLocks/>
          </p:cNvCxnSpPr>
          <p:nvPr/>
        </p:nvCxnSpPr>
        <p:spPr>
          <a:xfrm>
            <a:off x="8686700" y="243651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9B15E505-C870-21AA-0902-FFBCAA7F6360}"/>
              </a:ext>
            </a:extLst>
          </p:cNvPr>
          <p:cNvSpPr/>
          <p:nvPr/>
        </p:nvSpPr>
        <p:spPr>
          <a:xfrm rot="10800000">
            <a:off x="7814092" y="1535413"/>
            <a:ext cx="1872208" cy="400866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6E06881F-3AED-7781-58E3-AF673E1FE55C}"/>
              </a:ext>
            </a:extLst>
          </p:cNvPr>
          <p:cNvSpPr/>
          <p:nvPr/>
        </p:nvSpPr>
        <p:spPr>
          <a:xfrm rot="10800000">
            <a:off x="5074707" y="1124745"/>
            <a:ext cx="5187655" cy="864095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72AF95-D89D-8AAC-0BA5-F050F63FB072}"/>
              </a:ext>
            </a:extLst>
          </p:cNvPr>
          <p:cNvGrpSpPr/>
          <p:nvPr/>
        </p:nvGrpSpPr>
        <p:grpSpPr>
          <a:xfrm>
            <a:off x="1845940" y="3163005"/>
            <a:ext cx="2736304" cy="2902723"/>
            <a:chOff x="1557908" y="3231060"/>
            <a:chExt cx="2736304" cy="29027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CDD9DC-2BE7-9C4A-D273-4561CA1C60AC}"/>
                </a:ext>
              </a:extLst>
            </p:cNvPr>
            <p:cNvSpPr txBox="1"/>
            <p:nvPr/>
          </p:nvSpPr>
          <p:spPr>
            <a:xfrm>
              <a:off x="1680023" y="3231060"/>
              <a:ext cx="2429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Take Laptop order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E46799-627E-7FB9-E07D-9935125C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908" y="3687063"/>
              <a:ext cx="2736304" cy="2446720"/>
            </a:xfrm>
            <a:prstGeom prst="rect">
              <a:avLst/>
            </a:prstGeom>
          </p:spPr>
        </p:pic>
      </p:grp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7409C42-2B05-AA60-D43C-7A65FB33CA5C}"/>
              </a:ext>
            </a:extLst>
          </p:cNvPr>
          <p:cNvSpPr/>
          <p:nvPr/>
        </p:nvSpPr>
        <p:spPr>
          <a:xfrm>
            <a:off x="8250314" y="3718101"/>
            <a:ext cx="2952328" cy="703383"/>
          </a:xfrm>
          <a:prstGeom prst="wedgeRectCallout">
            <a:avLst>
              <a:gd name="adj1" fmla="val 51173"/>
              <a:gd name="adj2" fmla="val 66758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: How much RAM does the Windows laptop have?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BA2AC79-6776-0411-CEEC-AC52645D29C8}"/>
              </a:ext>
            </a:extLst>
          </p:cNvPr>
          <p:cNvSpPr/>
          <p:nvPr/>
        </p:nvSpPr>
        <p:spPr>
          <a:xfrm>
            <a:off x="8250314" y="4707031"/>
            <a:ext cx="2952328" cy="461386"/>
          </a:xfrm>
          <a:prstGeom prst="wedgeRectCallout">
            <a:avLst>
              <a:gd name="adj1" fmla="val -49299"/>
              <a:gd name="adj2" fmla="val 83975"/>
            </a:avLst>
          </a:prstGeom>
          <a:gradFill flip="none" rotWithShape="1">
            <a:gsLst>
              <a:gs pos="0">
                <a:srgbClr val="D7C055">
                  <a:tint val="66000"/>
                  <a:satMod val="160000"/>
                </a:srgbClr>
              </a:gs>
              <a:gs pos="50000">
                <a:srgbClr val="D7C055">
                  <a:tint val="44500"/>
                  <a:satMod val="160000"/>
                </a:srgbClr>
              </a:gs>
              <a:gs pos="100000">
                <a:srgbClr val="D7C055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Bot</a:t>
            </a:r>
            <a:r>
              <a:rPr lang="en-US" dirty="0">
                <a:solidFill>
                  <a:schemeClr val="tx1"/>
                </a:solidFill>
              </a:rPr>
              <a:t>: I’m sorry, I don’t know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937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50A49-6D27-5D1C-1BAD-20FAFDF0DE21}"/>
              </a:ext>
            </a:extLst>
          </p:cNvPr>
          <p:cNvSpPr txBox="1">
            <a:spLocks/>
          </p:cNvSpPr>
          <p:nvPr/>
        </p:nvSpPr>
        <p:spPr>
          <a:xfrm>
            <a:off x="1593436" y="116633"/>
            <a:ext cx="9782801" cy="798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Lifecycle of a Generative AI project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274C45-ACE7-E780-4CE5-2BFDC6C51DC8}"/>
              </a:ext>
            </a:extLst>
          </p:cNvPr>
          <p:cNvSpPr/>
          <p:nvPr/>
        </p:nvSpPr>
        <p:spPr>
          <a:xfrm>
            <a:off x="1845940" y="2008288"/>
            <a:ext cx="1872208" cy="864096"/>
          </a:xfrm>
          <a:prstGeom prst="roundRect">
            <a:avLst/>
          </a:prstGeom>
          <a:solidFill>
            <a:srgbClr val="D7C05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Scope Project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7EC914-381F-A7F6-F70A-F94C5CEDE7BB}"/>
              </a:ext>
            </a:extLst>
          </p:cNvPr>
          <p:cNvSpPr/>
          <p:nvPr/>
        </p:nvSpPr>
        <p:spPr>
          <a:xfrm>
            <a:off x="4294212" y="2008288"/>
            <a:ext cx="1872208" cy="864096"/>
          </a:xfrm>
          <a:prstGeom prst="roundRect">
            <a:avLst/>
          </a:prstGeom>
          <a:solidFill>
            <a:srgbClr val="D7C05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Build/Improve System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AF7D9D-1B0D-9275-C05A-D712EFD75EAF}"/>
              </a:ext>
            </a:extLst>
          </p:cNvPr>
          <p:cNvSpPr/>
          <p:nvPr/>
        </p:nvSpPr>
        <p:spPr>
          <a:xfrm>
            <a:off x="6733972" y="2012108"/>
            <a:ext cx="1872208" cy="864096"/>
          </a:xfrm>
          <a:prstGeom prst="roundRect">
            <a:avLst/>
          </a:prstGeom>
          <a:solidFill>
            <a:srgbClr val="D7C05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Internal Evaluation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A454E2-8172-A26C-60EE-BFA2ABC152C5}"/>
              </a:ext>
            </a:extLst>
          </p:cNvPr>
          <p:cNvCxnSpPr>
            <a:cxnSpLocks/>
          </p:cNvCxnSpPr>
          <p:nvPr/>
        </p:nvCxnSpPr>
        <p:spPr>
          <a:xfrm>
            <a:off x="3790156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82F1CD-3351-F2D8-3EEE-112F6B9F2844}"/>
              </a:ext>
            </a:extLst>
          </p:cNvPr>
          <p:cNvCxnSpPr>
            <a:cxnSpLocks/>
          </p:cNvCxnSpPr>
          <p:nvPr/>
        </p:nvCxnSpPr>
        <p:spPr>
          <a:xfrm>
            <a:off x="6238428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94C5EF-BC8F-1795-202F-9110B4E69064}"/>
              </a:ext>
            </a:extLst>
          </p:cNvPr>
          <p:cNvSpPr/>
          <p:nvPr/>
        </p:nvSpPr>
        <p:spPr>
          <a:xfrm>
            <a:off x="9182244" y="2008288"/>
            <a:ext cx="1872208" cy="864096"/>
          </a:xfrm>
          <a:prstGeom prst="roundRect">
            <a:avLst/>
          </a:prstGeom>
          <a:solidFill>
            <a:srgbClr val="D7C05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Deploy &amp; Monitor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D9985D-C8F3-151D-CBB4-128E65221584}"/>
              </a:ext>
            </a:extLst>
          </p:cNvPr>
          <p:cNvCxnSpPr>
            <a:cxnSpLocks/>
          </p:cNvCxnSpPr>
          <p:nvPr/>
        </p:nvCxnSpPr>
        <p:spPr>
          <a:xfrm>
            <a:off x="8686700" y="243651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F4134E-C997-F3C3-1DD3-9C82A605FC9D}"/>
              </a:ext>
            </a:extLst>
          </p:cNvPr>
          <p:cNvGrpSpPr/>
          <p:nvPr/>
        </p:nvGrpSpPr>
        <p:grpSpPr>
          <a:xfrm>
            <a:off x="1845940" y="3049451"/>
            <a:ext cx="2736304" cy="2902723"/>
            <a:chOff x="1557908" y="3231060"/>
            <a:chExt cx="2736304" cy="29027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5FED20-87DC-FCAE-0FB9-F7DC8337A1B3}"/>
                </a:ext>
              </a:extLst>
            </p:cNvPr>
            <p:cNvSpPr txBox="1"/>
            <p:nvPr/>
          </p:nvSpPr>
          <p:spPr>
            <a:xfrm>
              <a:off x="1680023" y="3231060"/>
              <a:ext cx="2429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Take Laptop order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5FAB40-EDB0-5004-866F-21A8BE1B4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908" y="3687063"/>
              <a:ext cx="2736304" cy="2446720"/>
            </a:xfrm>
            <a:prstGeom prst="rect">
              <a:avLst/>
            </a:prstGeom>
          </p:spPr>
        </p:pic>
      </p:grp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CB67332-6796-84AF-27FE-163E7F77A0C9}"/>
              </a:ext>
            </a:extLst>
          </p:cNvPr>
          <p:cNvSpPr/>
          <p:nvPr/>
        </p:nvSpPr>
        <p:spPr>
          <a:xfrm>
            <a:off x="8250314" y="4659991"/>
            <a:ext cx="2952328" cy="461386"/>
          </a:xfrm>
          <a:prstGeom prst="wedgeRectCallout">
            <a:avLst>
              <a:gd name="adj1" fmla="val -49299"/>
              <a:gd name="adj2" fmla="val 83975"/>
            </a:avLst>
          </a:prstGeom>
          <a:gradFill flip="none" rotWithShape="1">
            <a:gsLst>
              <a:gs pos="0">
                <a:srgbClr val="D7C055">
                  <a:tint val="66000"/>
                  <a:satMod val="160000"/>
                </a:srgbClr>
              </a:gs>
              <a:gs pos="50000">
                <a:srgbClr val="D7C055">
                  <a:tint val="44500"/>
                  <a:satMod val="160000"/>
                </a:srgbClr>
              </a:gs>
              <a:gs pos="100000">
                <a:srgbClr val="D7C055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Bot</a:t>
            </a:r>
            <a:r>
              <a:rPr lang="en-US" dirty="0">
                <a:solidFill>
                  <a:schemeClr val="tx1"/>
                </a:solidFill>
              </a:rPr>
              <a:t>: About 4 to 32 GB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64AD12-8F26-A2C7-3F43-7D51A08D8B02}"/>
              </a:ext>
            </a:extLst>
          </p:cNvPr>
          <p:cNvSpPr/>
          <p:nvPr/>
        </p:nvSpPr>
        <p:spPr>
          <a:xfrm>
            <a:off x="8250314" y="3718101"/>
            <a:ext cx="2952328" cy="703383"/>
          </a:xfrm>
          <a:prstGeom prst="wedgeRectCallout">
            <a:avLst>
              <a:gd name="adj1" fmla="val 51173"/>
              <a:gd name="adj2" fmla="val 66758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: How much RAM does the Windows laptop have?</a:t>
            </a:r>
          </a:p>
        </p:txBody>
      </p:sp>
    </p:spTree>
    <p:extLst>
      <p:ext uri="{BB962C8B-B14F-4D97-AF65-F5344CB8AC3E}">
        <p14:creationId xmlns:p14="http://schemas.microsoft.com/office/powerpoint/2010/main" val="2340671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1D7A-4199-9593-FD85-54477FAC3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1A5A6E-8DE1-A78F-3109-B3761C23467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8959A-E255-AE1F-0F9F-C2E9C266E36C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BC4F8-EC58-D42C-1EF3-1F4EF61CAC3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2EB64-047D-D5A5-455B-C998BAAF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5" name="Picture 4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79550B0D-F382-8A19-8040-0525CFEE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35" y="-83878"/>
            <a:ext cx="1219200" cy="1209675"/>
          </a:xfrm>
          <a:prstGeom prst="rect">
            <a:avLst/>
          </a:prstGeom>
        </p:spPr>
      </p:pic>
      <p:pic>
        <p:nvPicPr>
          <p:cNvPr id="9" name="Picture 8" descr="A group of people sitting at desks in a classroom with computers&#10;&#10;Description automatically generated">
            <a:extLst>
              <a:ext uri="{FF2B5EF4-FFF2-40B4-BE49-F238E27FC236}">
                <a16:creationId xmlns:a16="http://schemas.microsoft.com/office/drawing/2014/main" id="{E8BDAAE7-2946-663A-E1B7-10330320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76266"/>
            <a:ext cx="4113245" cy="4105469"/>
          </a:xfrm>
          <a:prstGeom prst="rect">
            <a:avLst/>
          </a:prstGeom>
        </p:spPr>
      </p:pic>
      <p:sp>
        <p:nvSpPr>
          <p:cNvPr id="12" name="Google Shape;232;g2b25827427c_0_1215">
            <a:extLst>
              <a:ext uri="{FF2B5EF4-FFF2-40B4-BE49-F238E27FC236}">
                <a16:creationId xmlns:a16="http://schemas.microsoft.com/office/drawing/2014/main" id="{76539FC0-FE01-2A0D-C752-8C9F4AF1D331}"/>
              </a:ext>
            </a:extLst>
          </p:cNvPr>
          <p:cNvSpPr txBox="1">
            <a:spLocks noGrp="1"/>
          </p:cNvSpPr>
          <p:nvPr/>
        </p:nvSpPr>
        <p:spPr>
          <a:xfrm>
            <a:off x="1550879" y="2158440"/>
            <a:ext cx="4966047" cy="161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solidFill>
                  <a:schemeClr val="tx1"/>
                </a:solidFill>
              </a:rPr>
              <a:t>Q &amp; 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55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9E553-52B0-4C45-4ECE-5447BB2552B0}"/>
              </a:ext>
            </a:extLst>
          </p:cNvPr>
          <p:cNvSpPr txBox="1">
            <a:spLocks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Tools to improve performance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A394F-8D4E-C6A7-A3FA-B436F3570309}"/>
              </a:ext>
            </a:extLst>
          </p:cNvPr>
          <p:cNvSpPr txBox="1"/>
          <p:nvPr/>
        </p:nvSpPr>
        <p:spPr>
          <a:xfrm>
            <a:off x="1843911" y="2132856"/>
            <a:ext cx="97828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Building Generative AI is a highly empirical (experimental) process – we repeatedly find and fix mistakes.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Prompt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Retrieval augmented generation (RAG)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Give LLM access to extend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Fine-tune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Adapt LLM to your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Pretrain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Train LLM from scratch</a:t>
            </a:r>
          </a:p>
        </p:txBody>
      </p:sp>
    </p:spTree>
    <p:extLst>
      <p:ext uri="{BB962C8B-B14F-4D97-AF65-F5344CB8AC3E}">
        <p14:creationId xmlns:p14="http://schemas.microsoft.com/office/powerpoint/2010/main" val="930543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AD9092-ABB0-9BBF-BE10-D9C57FFB02EC}"/>
              </a:ext>
            </a:extLst>
          </p:cNvPr>
          <p:cNvSpPr txBox="1">
            <a:spLocks/>
          </p:cNvSpPr>
          <p:nvPr/>
        </p:nvSpPr>
        <p:spPr>
          <a:xfrm>
            <a:off x="1284894" y="49191"/>
            <a:ext cx="10353399" cy="865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Advanced Technologies Beyond Prompting: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50E544-EB4C-B223-394A-4351D0003A93}"/>
              </a:ext>
            </a:extLst>
          </p:cNvPr>
          <p:cNvSpPr txBox="1"/>
          <p:nvPr/>
        </p:nvSpPr>
        <p:spPr>
          <a:xfrm>
            <a:off x="1234424" y="3789040"/>
            <a:ext cx="93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prompt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E9A604-1684-E59D-8FA0-AFB09F1D182A}"/>
              </a:ext>
            </a:extLst>
          </p:cNvPr>
          <p:cNvGrpSpPr/>
          <p:nvPr/>
        </p:nvGrpSpPr>
        <p:grpSpPr>
          <a:xfrm>
            <a:off x="1485900" y="1321565"/>
            <a:ext cx="9626630" cy="4865408"/>
            <a:chOff x="1485900" y="1321565"/>
            <a:chExt cx="9626630" cy="48654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264758-D405-B0DD-7ACF-CBE957218C5C}"/>
                </a:ext>
              </a:extLst>
            </p:cNvPr>
            <p:cNvSpPr txBox="1"/>
            <p:nvPr/>
          </p:nvSpPr>
          <p:spPr>
            <a:xfrm>
              <a:off x="4977833" y="5111582"/>
              <a:ext cx="2361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Generated Response</a:t>
              </a:r>
            </a:p>
          </p:txBody>
        </p:sp>
        <p:pic>
          <p:nvPicPr>
            <p:cNvPr id="9" name="Graphic 8" descr="Monitor with solid fill">
              <a:extLst>
                <a:ext uri="{FF2B5EF4-FFF2-40B4-BE49-F238E27FC236}">
                  <a16:creationId xmlns:a16="http://schemas.microsoft.com/office/drawing/2014/main" id="{E09F977E-96B3-A82F-BD43-8A18711C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98068" y="3064648"/>
              <a:ext cx="1130419" cy="113041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51AF8E-F142-9869-C864-6526BF544ED3}"/>
                </a:ext>
              </a:extLst>
            </p:cNvPr>
            <p:cNvSpPr/>
            <p:nvPr/>
          </p:nvSpPr>
          <p:spPr>
            <a:xfrm>
              <a:off x="4798268" y="1703238"/>
              <a:ext cx="1584176" cy="9144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Search Relevant Information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3E28EC-0450-575F-D6AC-0FACD02B8EDF}"/>
                </a:ext>
              </a:extLst>
            </p:cNvPr>
            <p:cNvSpPr/>
            <p:nvPr/>
          </p:nvSpPr>
          <p:spPr>
            <a:xfrm>
              <a:off x="8172418" y="2674640"/>
              <a:ext cx="2448272" cy="4572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Knowledge Source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454B8D-82A4-D3F8-0A3F-D62F29D18A4D}"/>
                </a:ext>
              </a:extLst>
            </p:cNvPr>
            <p:cNvSpPr/>
            <p:nvPr/>
          </p:nvSpPr>
          <p:spPr>
            <a:xfrm>
              <a:off x="7833460" y="4055895"/>
              <a:ext cx="1584176" cy="9144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LLM Endpoint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33AF71-5CBA-944E-619E-91D5281598F5}"/>
                </a:ext>
              </a:extLst>
            </p:cNvPr>
            <p:cNvSpPr/>
            <p:nvPr/>
          </p:nvSpPr>
          <p:spPr>
            <a:xfrm>
              <a:off x="1485900" y="3360440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18E9C85-8E9A-28EE-E97C-FD3D32A70964}"/>
                </a:ext>
              </a:extLst>
            </p:cNvPr>
            <p:cNvCxnSpPr/>
            <p:nvPr/>
          </p:nvCxnSpPr>
          <p:spPr>
            <a:xfrm>
              <a:off x="2061964" y="3573016"/>
              <a:ext cx="792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341611-4A0A-B8B7-8C4C-2924102D3FC6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64" y="3429000"/>
              <a:ext cx="0" cy="2880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C7EDE-3886-30EA-E4FF-75C1874FDE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2104" y="2924944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43C736-1191-C1AE-AB72-15B236F6D8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674" y="2190562"/>
              <a:ext cx="0" cy="71536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8B3D79-3755-F469-8BCF-C3821B6E7CB3}"/>
                </a:ext>
              </a:extLst>
            </p:cNvPr>
            <p:cNvCxnSpPr>
              <a:cxnSpLocks/>
            </p:cNvCxnSpPr>
            <p:nvPr/>
          </p:nvCxnSpPr>
          <p:spPr>
            <a:xfrm>
              <a:off x="3502124" y="2195115"/>
              <a:ext cx="12241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FD04541-C710-FA2B-E947-E667E9C04025}"/>
                </a:ext>
              </a:extLst>
            </p:cNvPr>
            <p:cNvGrpSpPr/>
            <p:nvPr/>
          </p:nvGrpSpPr>
          <p:grpSpPr>
            <a:xfrm>
              <a:off x="7685730" y="1321565"/>
              <a:ext cx="3426800" cy="1479213"/>
              <a:chOff x="7079571" y="1321565"/>
              <a:chExt cx="3426800" cy="147921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42885C-FFD2-3A72-7882-63AB0BB45ECB}"/>
                  </a:ext>
                </a:extLst>
              </p:cNvPr>
              <p:cNvSpPr txBox="1"/>
              <p:nvPr/>
            </p:nvSpPr>
            <p:spPr>
              <a:xfrm>
                <a:off x="7079571" y="1321565"/>
                <a:ext cx="54694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9000" dirty="0"/>
                  <a:t>{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B91C8B-0A4C-890A-6572-9EECB2764DF3}"/>
                  </a:ext>
                </a:extLst>
              </p:cNvPr>
              <p:cNvSpPr txBox="1"/>
              <p:nvPr/>
            </p:nvSpPr>
            <p:spPr>
              <a:xfrm>
                <a:off x="9959426" y="1323450"/>
                <a:ext cx="54694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9000" dirty="0"/>
                  <a:t>}</a:t>
                </a:r>
              </a:p>
            </p:txBody>
          </p:sp>
          <p:pic>
            <p:nvPicPr>
              <p:cNvPr id="23" name="Graphic 22" descr="Database with solid fill">
                <a:extLst>
                  <a:ext uri="{FF2B5EF4-FFF2-40B4-BE49-F238E27FC236}">
                    <a16:creationId xmlns:a16="http://schemas.microsoft.com/office/drawing/2014/main" id="{33A01D2F-DFF2-81ED-DA2C-E48EEF4C2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85584" y="1712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3" descr="Document with solid fill">
                <a:extLst>
                  <a:ext uri="{FF2B5EF4-FFF2-40B4-BE49-F238E27FC236}">
                    <a16:creationId xmlns:a16="http://schemas.microsoft.com/office/drawing/2014/main" id="{DCB064E8-5D7E-3599-AB9E-CFCB434DC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93496" y="1712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 descr="Cloud Computing with solid fill">
                <a:extLst>
                  <a:ext uri="{FF2B5EF4-FFF2-40B4-BE49-F238E27FC236}">
                    <a16:creationId xmlns:a16="http://schemas.microsoft.com/office/drawing/2014/main" id="{66889B34-D5F9-3B43-5763-A516B1D27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01408" y="1693527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6632EC-BDD9-8A6F-C982-04D66FEB6E52}"/>
                </a:ext>
              </a:extLst>
            </p:cNvPr>
            <p:cNvCxnSpPr>
              <a:cxnSpLocks/>
            </p:cNvCxnSpPr>
            <p:nvPr/>
          </p:nvCxnSpPr>
          <p:spPr>
            <a:xfrm>
              <a:off x="6461594" y="2155092"/>
              <a:ext cx="12241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4998F7-267F-A80A-F350-45F2D459B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277" y="4279992"/>
              <a:ext cx="10855" cy="123724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0DD1-D6BC-8176-93FD-C25E54CF9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3257" y="4279992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4D71B4-4B49-879B-0A06-D7AA760600B6}"/>
                </a:ext>
              </a:extLst>
            </p:cNvPr>
            <p:cNvCxnSpPr>
              <a:cxnSpLocks/>
            </p:cNvCxnSpPr>
            <p:nvPr/>
          </p:nvCxnSpPr>
          <p:spPr>
            <a:xfrm>
              <a:off x="3563277" y="4797152"/>
              <a:ext cx="418731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B9AD7A5-F8D4-46E5-D117-A92D16B40264}"/>
                </a:ext>
              </a:extLst>
            </p:cNvPr>
            <p:cNvCxnSpPr>
              <a:cxnSpLocks/>
            </p:cNvCxnSpPr>
            <p:nvPr/>
          </p:nvCxnSpPr>
          <p:spPr>
            <a:xfrm>
              <a:off x="3563277" y="5507310"/>
              <a:ext cx="510149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720DDF-01AB-16A2-1F7A-81D9DDDA1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5528" y="5085184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35209E1-9189-3C99-D073-1D61BDD4B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6855" y="5085184"/>
              <a:ext cx="0" cy="44043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105CD-84F0-85A3-7411-B41054967ED1}"/>
                </a:ext>
              </a:extLst>
            </p:cNvPr>
            <p:cNvSpPr/>
            <p:nvPr/>
          </p:nvSpPr>
          <p:spPr>
            <a:xfrm>
              <a:off x="3016209" y="1837331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A36FA1-CAA9-98E1-DEF9-2E3F632E5392}"/>
                </a:ext>
              </a:extLst>
            </p:cNvPr>
            <p:cNvSpPr txBox="1"/>
            <p:nvPr/>
          </p:nvSpPr>
          <p:spPr>
            <a:xfrm>
              <a:off x="3324319" y="5817641"/>
              <a:ext cx="585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Retrieval Augmented Generation (RAG) Architecture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3DDAE7-3219-8763-7398-0826A3793D1C}"/>
                </a:ext>
              </a:extLst>
            </p:cNvPr>
            <p:cNvSpPr txBox="1"/>
            <p:nvPr/>
          </p:nvSpPr>
          <p:spPr>
            <a:xfrm>
              <a:off x="3383257" y="1821230"/>
              <a:ext cx="935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prompt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0B75EB6-C6C4-124B-6968-9E62B097C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332" y="2708920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83B3C75-D0F8-8FE0-D3C5-106D3628C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0356" y="2709689"/>
              <a:ext cx="0" cy="8633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6337CE1-D08A-B4EA-DF36-B226F2FB91B0}"/>
                </a:ext>
              </a:extLst>
            </p:cNvPr>
            <p:cNvCxnSpPr>
              <a:cxnSpLocks/>
            </p:cNvCxnSpPr>
            <p:nvPr/>
          </p:nvCxnSpPr>
          <p:spPr>
            <a:xfrm>
              <a:off x="4128487" y="3573016"/>
              <a:ext cx="146186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E78240-CE5D-0518-441A-F5604D95A84F}"/>
                </a:ext>
              </a:extLst>
            </p:cNvPr>
            <p:cNvSpPr/>
            <p:nvPr/>
          </p:nvSpPr>
          <p:spPr>
            <a:xfrm>
              <a:off x="4914964" y="3064648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1097EE-133B-497D-5ACD-C57732D5C08C}"/>
                </a:ext>
              </a:extLst>
            </p:cNvPr>
            <p:cNvSpPr txBox="1"/>
            <p:nvPr/>
          </p:nvSpPr>
          <p:spPr>
            <a:xfrm>
              <a:off x="5614934" y="2933481"/>
              <a:ext cx="1083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Relevant</a:t>
              </a:r>
            </a:p>
            <a:p>
              <a:r>
                <a:rPr lang="en-IN" dirty="0"/>
                <a:t>Context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A4EE04F-90C9-EEBC-FC53-A53ABB4F6999}"/>
                </a:ext>
              </a:extLst>
            </p:cNvPr>
            <p:cNvSpPr/>
            <p:nvPr/>
          </p:nvSpPr>
          <p:spPr>
            <a:xfrm>
              <a:off x="4482916" y="4311180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E6E1E8-FE87-E968-09E9-2DA47A1B4F85}"/>
                </a:ext>
              </a:extLst>
            </p:cNvPr>
            <p:cNvSpPr txBox="1"/>
            <p:nvPr/>
          </p:nvSpPr>
          <p:spPr>
            <a:xfrm>
              <a:off x="4889087" y="4365900"/>
              <a:ext cx="2022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Prompt + Context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3DE340E-2E1C-B16E-72CB-EE47C260FBA8}"/>
                </a:ext>
              </a:extLst>
            </p:cNvPr>
            <p:cNvSpPr/>
            <p:nvPr/>
          </p:nvSpPr>
          <p:spPr>
            <a:xfrm>
              <a:off x="4494112" y="5004978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7722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AD9092-ABB0-9BBF-BE10-D9C57FFB02EC}"/>
              </a:ext>
            </a:extLst>
          </p:cNvPr>
          <p:cNvSpPr txBox="1">
            <a:spLocks/>
          </p:cNvSpPr>
          <p:nvPr/>
        </p:nvSpPr>
        <p:spPr>
          <a:xfrm>
            <a:off x="1284894" y="49191"/>
            <a:ext cx="10353399" cy="865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Pre-training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E6029C-1317-9D21-84FA-0DD34167D590}"/>
              </a:ext>
            </a:extLst>
          </p:cNvPr>
          <p:cNvSpPr txBox="1"/>
          <p:nvPr/>
        </p:nvSpPr>
        <p:spPr>
          <a:xfrm>
            <a:off x="2780839" y="1197942"/>
            <a:ext cx="5511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Expected output:</a:t>
            </a:r>
            <a:r>
              <a:rPr lang="en-IN" sz="2000" dirty="0"/>
              <a:t> My favourite laptop is XYZ with i7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BC178E7-1457-4CDE-AB7C-D906F7000F67}"/>
              </a:ext>
            </a:extLst>
          </p:cNvPr>
          <p:cNvGrpSpPr/>
          <p:nvPr/>
        </p:nvGrpSpPr>
        <p:grpSpPr>
          <a:xfrm>
            <a:off x="4056762" y="1679713"/>
            <a:ext cx="4078476" cy="2014041"/>
            <a:chOff x="1550506" y="2892287"/>
            <a:chExt cx="4078476" cy="20140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582876-1DA3-A4F4-B703-9EDBBFA304E0}"/>
                </a:ext>
              </a:extLst>
            </p:cNvPr>
            <p:cNvSpPr txBox="1"/>
            <p:nvPr/>
          </p:nvSpPr>
          <p:spPr>
            <a:xfrm>
              <a:off x="1649896" y="2892287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Input 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C3F4E3-10AC-532E-26A8-B8C36BE4E66E}"/>
                </a:ext>
              </a:extLst>
            </p:cNvPr>
            <p:cNvSpPr txBox="1"/>
            <p:nvPr/>
          </p:nvSpPr>
          <p:spPr>
            <a:xfrm>
              <a:off x="1572535" y="3429000"/>
              <a:ext cx="309277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D7C055"/>
                  </a:solidFill>
                </a:rPr>
                <a:t>My favourite laptop is</a:t>
              </a:r>
            </a:p>
            <a:p>
              <a:endParaRPr lang="en-IN" dirty="0">
                <a:solidFill>
                  <a:srgbClr val="D7C055"/>
                </a:solidFill>
              </a:endParaRPr>
            </a:p>
            <a:p>
              <a:r>
                <a:rPr lang="en-IN" dirty="0">
                  <a:solidFill>
                    <a:srgbClr val="D7C055"/>
                  </a:solidFill>
                </a:rPr>
                <a:t>My favourite laptop is </a:t>
              </a:r>
              <a:r>
                <a:rPr lang="en-IN" dirty="0">
                  <a:solidFill>
                    <a:srgbClr val="92D050"/>
                  </a:solidFill>
                </a:rPr>
                <a:t>XYZ</a:t>
              </a:r>
              <a:endParaRPr lang="en-IN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  <a:p>
              <a:endParaRPr lang="en-IN" dirty="0">
                <a:solidFill>
                  <a:srgbClr val="D7C055"/>
                </a:solidFill>
              </a:endParaRPr>
            </a:p>
            <a:p>
              <a:r>
                <a:rPr lang="en-IN" dirty="0">
                  <a:solidFill>
                    <a:srgbClr val="D7C055"/>
                  </a:solidFill>
                </a:rPr>
                <a:t>My favourite laptop is XYZ </a:t>
              </a:r>
              <a:r>
                <a:rPr lang="en-IN" dirty="0">
                  <a:solidFill>
                    <a:schemeClr val="accent5">
                      <a:lumMod val="75000"/>
                    </a:schemeClr>
                  </a:solidFill>
                </a:rPr>
                <a:t>with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05BAE1-F210-94FD-E085-4962EBC12A8E}"/>
                </a:ext>
              </a:extLst>
            </p:cNvPr>
            <p:cNvSpPr txBox="1"/>
            <p:nvPr/>
          </p:nvSpPr>
          <p:spPr>
            <a:xfrm>
              <a:off x="4888123" y="3429000"/>
              <a:ext cx="60144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XYZ</a:t>
              </a:r>
            </a:p>
            <a:p>
              <a:endParaRPr lang="en-IN" dirty="0">
                <a:solidFill>
                  <a:srgbClr val="92D050"/>
                </a:solidFill>
              </a:endParaRPr>
            </a:p>
            <a:p>
              <a:r>
                <a:rPr lang="en-IN" dirty="0">
                  <a:solidFill>
                    <a:schemeClr val="accent5">
                      <a:lumMod val="75000"/>
                    </a:schemeClr>
                  </a:solidFill>
                </a:rPr>
                <a:t>with</a:t>
              </a:r>
            </a:p>
            <a:p>
              <a:endParaRPr lang="en-IN" dirty="0">
                <a:solidFill>
                  <a:srgbClr val="92D050"/>
                </a:solidFill>
              </a:endParaRPr>
            </a:p>
            <a:p>
              <a:r>
                <a:rPr lang="en-IN" dirty="0">
                  <a:solidFill>
                    <a:srgbClr val="92D050"/>
                  </a:solidFill>
                </a:rPr>
                <a:t>i7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A6B2CDB-D6BD-227C-656A-11395D8492D6}"/>
                </a:ext>
              </a:extLst>
            </p:cNvPr>
            <p:cNvCxnSpPr/>
            <p:nvPr/>
          </p:nvCxnSpPr>
          <p:spPr>
            <a:xfrm>
              <a:off x="1550506" y="3261619"/>
              <a:ext cx="40054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B797F8D-1FA2-EF0E-8713-0730D91F6C8C}"/>
                </a:ext>
              </a:extLst>
            </p:cNvPr>
            <p:cNvCxnSpPr>
              <a:cxnSpLocks/>
            </p:cNvCxnSpPr>
            <p:nvPr/>
          </p:nvCxnSpPr>
          <p:spPr>
            <a:xfrm>
              <a:off x="4744817" y="2971800"/>
              <a:ext cx="0" cy="18983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3E46ED-01AA-1626-F330-4EFDA5AF44E5}"/>
                </a:ext>
              </a:extLst>
            </p:cNvPr>
            <p:cNvSpPr txBox="1"/>
            <p:nvPr/>
          </p:nvSpPr>
          <p:spPr>
            <a:xfrm>
              <a:off x="4772657" y="2892287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Output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1394123-6DB2-003B-9DED-8B337663990E}"/>
              </a:ext>
            </a:extLst>
          </p:cNvPr>
          <p:cNvSpPr txBox="1"/>
          <p:nvPr/>
        </p:nvSpPr>
        <p:spPr>
          <a:xfrm>
            <a:off x="4078791" y="3716589"/>
            <a:ext cx="36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Learns from 100Bs of words</a:t>
            </a:r>
          </a:p>
        </p:txBody>
      </p:sp>
    </p:spTree>
    <p:extLst>
      <p:ext uri="{BB962C8B-B14F-4D97-AF65-F5344CB8AC3E}">
        <p14:creationId xmlns:p14="http://schemas.microsoft.com/office/powerpoint/2010/main" val="150315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233551" y="722746"/>
            <a:ext cx="9903831" cy="268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Introduction to Generative AI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6" name="Google Shape;144;p1">
            <a:extLst>
              <a:ext uri="{FF2B5EF4-FFF2-40B4-BE49-F238E27FC236}">
                <a16:creationId xmlns:a16="http://schemas.microsoft.com/office/drawing/2014/main" id="{BBED11E4-2954-95E1-DDA9-5E0CD86221C7}"/>
              </a:ext>
            </a:extLst>
          </p:cNvPr>
          <p:cNvSpPr txBox="1">
            <a:spLocks noGrp="1"/>
          </p:cNvSpPr>
          <p:nvPr/>
        </p:nvSpPr>
        <p:spPr>
          <a:xfrm>
            <a:off x="2261260" y="3606006"/>
            <a:ext cx="7718487" cy="169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buFont typeface="Arial" panose="020B0604020202020204" pitchFamily="34" charset="0"/>
              <a:buChar char="•"/>
            </a:pPr>
            <a:r>
              <a:rPr lang="en-US" dirty="0"/>
              <a:t>What is Generative AI ?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dirty="0"/>
              <a:t>Examples of Generative AI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dirty="0"/>
              <a:t>Limitations of Generative AI</a:t>
            </a:r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35956-D152-CBA4-26F1-D6ED7ADD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</p:spTree>
    <p:extLst>
      <p:ext uri="{BB962C8B-B14F-4D97-AF65-F5344CB8AC3E}">
        <p14:creationId xmlns:p14="http://schemas.microsoft.com/office/powerpoint/2010/main" val="2724362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AD9092-ABB0-9BBF-BE10-D9C57FFB02EC}"/>
              </a:ext>
            </a:extLst>
          </p:cNvPr>
          <p:cNvSpPr txBox="1">
            <a:spLocks/>
          </p:cNvSpPr>
          <p:nvPr/>
        </p:nvSpPr>
        <p:spPr>
          <a:xfrm>
            <a:off x="1284894" y="49191"/>
            <a:ext cx="10353399" cy="865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Fine-tune: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1822F-F01F-8F17-86FB-290039AB7F46}"/>
              </a:ext>
            </a:extLst>
          </p:cNvPr>
          <p:cNvSpPr txBox="1"/>
          <p:nvPr/>
        </p:nvSpPr>
        <p:spPr>
          <a:xfrm>
            <a:off x="2396867" y="852673"/>
            <a:ext cx="8312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 assist LLM in acquiring specialized knowledge.</a:t>
            </a:r>
            <a:endParaRPr lang="en-IN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E32E51-D712-29BD-0D41-0015663D7F05}"/>
              </a:ext>
            </a:extLst>
          </p:cNvPr>
          <p:cNvSpPr txBox="1"/>
          <p:nvPr/>
        </p:nvSpPr>
        <p:spPr>
          <a:xfrm>
            <a:off x="4038600" y="1343477"/>
            <a:ext cx="5526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RAM:</a:t>
            </a:r>
            <a:r>
              <a:rPr lang="en-IN" dirty="0"/>
              <a:t> 4GB, 8GB, 16GB, 32GB</a:t>
            </a:r>
          </a:p>
          <a:p>
            <a:r>
              <a:rPr lang="en-IN" b="1" dirty="0"/>
              <a:t>CPU:</a:t>
            </a:r>
            <a:r>
              <a:rPr lang="en-IN" dirty="0"/>
              <a:t> </a:t>
            </a:r>
            <a:r>
              <a:rPr lang="en-IN" dirty="0" err="1"/>
              <a:t>Inte’l</a:t>
            </a:r>
            <a:r>
              <a:rPr lang="en-IN" dirty="0"/>
              <a:t>, AMD, Apple silicon </a:t>
            </a:r>
            <a:r>
              <a:rPr lang="en-IN" dirty="0" err="1"/>
              <a:t>qualcomm</a:t>
            </a:r>
            <a:endParaRPr lang="en-IN" dirty="0"/>
          </a:p>
          <a:p>
            <a:r>
              <a:rPr lang="en-IN" b="1" dirty="0"/>
              <a:t>GPU:</a:t>
            </a:r>
            <a:r>
              <a:rPr lang="en-IN" dirty="0"/>
              <a:t> Nvidia, AMD Radeon, Qualcomm Adreno, Apple Silicon Integrated GPU, Intel Integrated Graphics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EC6D40-D649-206D-9DFB-44AD3E0C2B04}"/>
              </a:ext>
            </a:extLst>
          </p:cNvPr>
          <p:cNvGrpSpPr/>
          <p:nvPr/>
        </p:nvGrpSpPr>
        <p:grpSpPr>
          <a:xfrm>
            <a:off x="4038600" y="2735724"/>
            <a:ext cx="5526156" cy="3309360"/>
            <a:chOff x="2954101" y="2882348"/>
            <a:chExt cx="5526156" cy="330936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A6993FF-7722-7A48-ADA5-FA5975C67380}"/>
                </a:ext>
              </a:extLst>
            </p:cNvPr>
            <p:cNvGrpSpPr/>
            <p:nvPr/>
          </p:nvGrpSpPr>
          <p:grpSpPr>
            <a:xfrm>
              <a:off x="3215580" y="3001124"/>
              <a:ext cx="5035140" cy="3190584"/>
              <a:chOff x="6855764" y="2243606"/>
              <a:chExt cx="5035140" cy="319058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2112A-C9FD-77E3-42F5-7698A9582055}"/>
                  </a:ext>
                </a:extLst>
              </p:cNvPr>
              <p:cNvSpPr txBox="1"/>
              <p:nvPr/>
            </p:nvSpPr>
            <p:spPr>
              <a:xfrm>
                <a:off x="7568572" y="2243606"/>
                <a:ext cx="35775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dirty="0"/>
                  <a:t>e.g. What a performance laptop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B9A8134-FB49-28DB-284E-EB725D9887A4}"/>
                  </a:ext>
                </a:extLst>
              </p:cNvPr>
              <p:cNvGrpSpPr/>
              <p:nvPr/>
            </p:nvGrpSpPr>
            <p:grpSpPr>
              <a:xfrm>
                <a:off x="6855764" y="2856136"/>
                <a:ext cx="4815237" cy="2014041"/>
                <a:chOff x="1550506" y="2892287"/>
                <a:chExt cx="4815237" cy="2014041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662420-9B59-FAB2-43BB-0DF06D5A6D8E}"/>
                    </a:ext>
                  </a:extLst>
                </p:cNvPr>
                <p:cNvSpPr txBox="1"/>
                <p:nvPr/>
              </p:nvSpPr>
              <p:spPr>
                <a:xfrm>
                  <a:off x="1649896" y="2892287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/>
                    <a:t>Input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E6BA5B-FC6A-6891-F609-E3DB6E62968E}"/>
                    </a:ext>
                  </a:extLst>
                </p:cNvPr>
                <p:cNvSpPr txBox="1"/>
                <p:nvPr/>
              </p:nvSpPr>
              <p:spPr>
                <a:xfrm>
                  <a:off x="1572535" y="3429000"/>
                  <a:ext cx="2128531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rgbClr val="D7C055"/>
                      </a:solidFill>
                    </a:rPr>
                    <a:t>What</a:t>
                  </a:r>
                </a:p>
                <a:p>
                  <a:endParaRPr lang="en-IN" dirty="0">
                    <a:solidFill>
                      <a:srgbClr val="D7C055"/>
                    </a:solidFill>
                  </a:endParaRPr>
                </a:p>
                <a:p>
                  <a:r>
                    <a:rPr lang="en-IN" dirty="0">
                      <a:solidFill>
                        <a:srgbClr val="D7C055"/>
                      </a:solidFill>
                    </a:rPr>
                    <a:t>What </a:t>
                  </a:r>
                  <a:r>
                    <a:rPr lang="en-IN" dirty="0">
                      <a:solidFill>
                        <a:srgbClr val="92D050"/>
                      </a:solidFill>
                    </a:rPr>
                    <a:t>a</a:t>
                  </a:r>
                  <a:endParaRPr lang="en-IN" dirty="0">
                    <a:solidFill>
                      <a:srgbClr val="D7C055"/>
                    </a:solidFill>
                  </a:endParaRPr>
                </a:p>
                <a:p>
                  <a:endParaRPr lang="en-IN" dirty="0">
                    <a:solidFill>
                      <a:srgbClr val="D7C055"/>
                    </a:solidFill>
                  </a:endParaRPr>
                </a:p>
                <a:p>
                  <a:r>
                    <a:rPr lang="en-IN" dirty="0">
                      <a:solidFill>
                        <a:srgbClr val="D7C055"/>
                      </a:solidFill>
                    </a:rPr>
                    <a:t>What a </a:t>
                  </a:r>
                  <a:r>
                    <a:rPr lang="en-IN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performance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F79C09B-FE19-D484-3FBA-42F99B28CDFB}"/>
                    </a:ext>
                  </a:extLst>
                </p:cNvPr>
                <p:cNvSpPr txBox="1"/>
                <p:nvPr/>
              </p:nvSpPr>
              <p:spPr>
                <a:xfrm>
                  <a:off x="4888123" y="3429000"/>
                  <a:ext cx="1399679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rgbClr val="92D050"/>
                      </a:solidFill>
                    </a:rPr>
                    <a:t>a</a:t>
                  </a:r>
                </a:p>
                <a:p>
                  <a:endParaRPr lang="en-IN" dirty="0">
                    <a:solidFill>
                      <a:srgbClr val="92D050"/>
                    </a:solidFill>
                  </a:endParaRPr>
                </a:p>
                <a:p>
                  <a:r>
                    <a:rPr lang="en-IN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performance</a:t>
                  </a:r>
                </a:p>
                <a:p>
                  <a:endParaRPr lang="en-IN" dirty="0">
                    <a:solidFill>
                      <a:srgbClr val="92D050"/>
                    </a:solidFill>
                  </a:endParaRPr>
                </a:p>
                <a:p>
                  <a:r>
                    <a:rPr lang="en-IN" dirty="0">
                      <a:solidFill>
                        <a:srgbClr val="92D050"/>
                      </a:solidFill>
                    </a:rPr>
                    <a:t>laptop</a:t>
                  </a: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CC64095D-3FB2-69BE-0085-B7BB4043A2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50506" y="3253216"/>
                  <a:ext cx="4815237" cy="840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9C5C477-4E94-D810-4AA5-C924506DC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44817" y="2971800"/>
                  <a:ext cx="0" cy="18983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94819F-08A4-3AA9-4116-DB964E0B31DC}"/>
                    </a:ext>
                  </a:extLst>
                </p:cNvPr>
                <p:cNvSpPr txBox="1"/>
                <p:nvPr/>
              </p:nvSpPr>
              <p:spPr>
                <a:xfrm>
                  <a:off x="4772657" y="2892287"/>
                  <a:ext cx="8563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/>
                    <a:t>Output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D18F56-1205-0405-9D21-6E38FFB0B2CF}"/>
                  </a:ext>
                </a:extLst>
              </p:cNvPr>
              <p:cNvSpPr txBox="1"/>
              <p:nvPr/>
            </p:nvSpPr>
            <p:spPr>
              <a:xfrm>
                <a:off x="6869016" y="4972525"/>
                <a:ext cx="5021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/>
                  <a:t>Learns from 1000s to 10,000s of words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1468A4-DCF0-5493-9904-EEA96B31E0B9}"/>
                </a:ext>
              </a:extLst>
            </p:cNvPr>
            <p:cNvSpPr/>
            <p:nvPr/>
          </p:nvSpPr>
          <p:spPr>
            <a:xfrm>
              <a:off x="2954101" y="2882348"/>
              <a:ext cx="5526156" cy="3309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65793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1D7A-4199-9593-FD85-54477FAC3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1A5A6E-8DE1-A78F-3109-B3761C23467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8959A-E255-AE1F-0F9F-C2E9C266E36C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BC4F8-EC58-D42C-1EF3-1F4EF61CAC3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2EB64-047D-D5A5-455B-C998BAAF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5" name="Picture 4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79550B0D-F382-8A19-8040-0525CFEE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35" y="-83878"/>
            <a:ext cx="1219200" cy="1209675"/>
          </a:xfrm>
          <a:prstGeom prst="rect">
            <a:avLst/>
          </a:prstGeom>
        </p:spPr>
      </p:pic>
      <p:pic>
        <p:nvPicPr>
          <p:cNvPr id="9" name="Picture 8" descr="A group of people sitting at desks in a classroom with computers&#10;&#10;Description automatically generated">
            <a:extLst>
              <a:ext uri="{FF2B5EF4-FFF2-40B4-BE49-F238E27FC236}">
                <a16:creationId xmlns:a16="http://schemas.microsoft.com/office/drawing/2014/main" id="{E8BDAAE7-2946-663A-E1B7-10330320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76266"/>
            <a:ext cx="4113245" cy="4105469"/>
          </a:xfrm>
          <a:prstGeom prst="rect">
            <a:avLst/>
          </a:prstGeom>
        </p:spPr>
      </p:pic>
      <p:sp>
        <p:nvSpPr>
          <p:cNvPr id="12" name="Google Shape;232;g2b25827427c_0_1215">
            <a:extLst>
              <a:ext uri="{FF2B5EF4-FFF2-40B4-BE49-F238E27FC236}">
                <a16:creationId xmlns:a16="http://schemas.microsoft.com/office/drawing/2014/main" id="{76539FC0-FE01-2A0D-C752-8C9F4AF1D331}"/>
              </a:ext>
            </a:extLst>
          </p:cNvPr>
          <p:cNvSpPr txBox="1">
            <a:spLocks noGrp="1"/>
          </p:cNvSpPr>
          <p:nvPr/>
        </p:nvSpPr>
        <p:spPr>
          <a:xfrm>
            <a:off x="1550879" y="2158440"/>
            <a:ext cx="4966047" cy="161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solidFill>
                  <a:schemeClr val="tx1"/>
                </a:solidFill>
              </a:rPr>
              <a:t>Q &amp; 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8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61B8-A65E-28E3-FA86-9482C1F3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933B33-CE63-9212-4E70-5E7BE7A0F4CC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55CC99-0E42-D220-7304-D6AAB4F56F60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4D1AE-11E6-4A30-4718-59F0759EC8EE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C51B87E7-49CA-4C0D-4BE0-471F8379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41E4DCE2-0F3E-6A68-DAC4-C95CE48A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67B44C3-DB79-8909-454C-DFA84BBB9238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D43B3E-74EF-16E6-92F3-CBC950616225}"/>
              </a:ext>
            </a:extLst>
          </p:cNvPr>
          <p:cNvSpPr txBox="1"/>
          <p:nvPr/>
        </p:nvSpPr>
        <p:spPr>
          <a:xfrm>
            <a:off x="1593849" y="1714500"/>
            <a:ext cx="919010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 sz="2800" dirty="0"/>
              <a:t>Software applications &amp; examples</a:t>
            </a:r>
          </a:p>
          <a:p>
            <a:endParaRPr lang="en-US" sz="28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2800" dirty="0"/>
              <a:t>The life cycle of Generative AI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2800" dirty="0"/>
              <a:t>Enhancing Generative AI</a:t>
            </a:r>
          </a:p>
        </p:txBody>
      </p:sp>
    </p:spTree>
    <p:extLst>
      <p:ext uri="{BB962C8B-B14F-4D97-AF65-F5344CB8AC3E}">
        <p14:creationId xmlns:p14="http://schemas.microsoft.com/office/powerpoint/2010/main" val="3572676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1D7A-4199-9593-FD85-54477FAC3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1A5A6E-8DE1-A78F-3109-B3761C23467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8959A-E255-AE1F-0F9F-C2E9C266E36C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BC4F8-EC58-D42C-1EF3-1F4EF61CAC3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2EB64-047D-D5A5-455B-C998BAAF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5" name="Picture 4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79550B0D-F382-8A19-8040-0525CFEE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35" y="-83878"/>
            <a:ext cx="1219200" cy="1209675"/>
          </a:xfrm>
          <a:prstGeom prst="rect">
            <a:avLst/>
          </a:prstGeom>
        </p:spPr>
      </p:pic>
      <p:pic>
        <p:nvPicPr>
          <p:cNvPr id="9" name="Picture 8" descr="A group of people sitting at desks in a classroom with computers&#10;&#10;Description automatically generated">
            <a:extLst>
              <a:ext uri="{FF2B5EF4-FFF2-40B4-BE49-F238E27FC236}">
                <a16:creationId xmlns:a16="http://schemas.microsoft.com/office/drawing/2014/main" id="{E8BDAAE7-2946-663A-E1B7-10330320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76266"/>
            <a:ext cx="4113245" cy="4105469"/>
          </a:xfrm>
          <a:prstGeom prst="rect">
            <a:avLst/>
          </a:prstGeom>
        </p:spPr>
      </p:pic>
      <p:sp>
        <p:nvSpPr>
          <p:cNvPr id="12" name="Google Shape;232;g2b25827427c_0_1215">
            <a:extLst>
              <a:ext uri="{FF2B5EF4-FFF2-40B4-BE49-F238E27FC236}">
                <a16:creationId xmlns:a16="http://schemas.microsoft.com/office/drawing/2014/main" id="{76539FC0-FE01-2A0D-C752-8C9F4AF1D331}"/>
              </a:ext>
            </a:extLst>
          </p:cNvPr>
          <p:cNvSpPr txBox="1">
            <a:spLocks noGrp="1"/>
          </p:cNvSpPr>
          <p:nvPr/>
        </p:nvSpPr>
        <p:spPr>
          <a:xfrm>
            <a:off x="1550879" y="2158440"/>
            <a:ext cx="4966047" cy="161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solidFill>
                  <a:schemeClr val="tx1"/>
                </a:solidFill>
              </a:rPr>
              <a:t>Q &amp; 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75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CB69-B985-9C4C-0BC4-5E7DACD6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EB5966-6F4D-B618-75DA-F9A03887A56F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D44D1-8622-81D2-852B-9CE831EEA56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A5980-D0AB-2F89-E6EF-B026D21C536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97A7F53D-8996-E736-9A40-55045F4D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232;g2b25827427c_0_1215">
            <a:extLst>
              <a:ext uri="{FF2B5EF4-FFF2-40B4-BE49-F238E27FC236}">
                <a16:creationId xmlns:a16="http://schemas.microsoft.com/office/drawing/2014/main" id="{A46C7A03-4A21-816F-D551-56D37D5148A5}"/>
              </a:ext>
            </a:extLst>
          </p:cNvPr>
          <p:cNvSpPr txBox="1">
            <a:spLocks noGrp="1"/>
          </p:cNvSpPr>
          <p:nvPr/>
        </p:nvSpPr>
        <p:spPr>
          <a:xfrm>
            <a:off x="1872677" y="1741525"/>
            <a:ext cx="4223323" cy="78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5400" b="1" dirty="0">
                <a:solidFill>
                  <a:schemeClr val="tx1"/>
                </a:solidFill>
              </a:rPr>
              <a:t>Thank You!</a:t>
            </a:r>
            <a:endParaRPr sz="5400" b="1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4AA564-0954-1D0C-3057-7D272AE6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pic>
        <p:nvPicPr>
          <p:cNvPr id="13" name="Picture 12" descr="raman_photo.jpg">
            <a:extLst>
              <a:ext uri="{FF2B5EF4-FFF2-40B4-BE49-F238E27FC236}">
                <a16:creationId xmlns:a16="http://schemas.microsoft.com/office/drawing/2014/main" id="{2ADBFA5F-F756-EBF9-0E04-95A2ECC1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610" y="1293275"/>
            <a:ext cx="2367713" cy="27196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892094-DCB1-B4DA-B4B6-83A87D8E35D1}"/>
              </a:ext>
            </a:extLst>
          </p:cNvPr>
          <p:cNvSpPr txBox="1"/>
          <p:nvPr/>
        </p:nvSpPr>
        <p:spPr>
          <a:xfrm>
            <a:off x="7951610" y="4011071"/>
            <a:ext cx="24555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Segoe UI"/>
              </a:rPr>
              <a:t>Raman Chopra</a:t>
            </a:r>
            <a:r>
              <a:rPr lang="en-US" sz="1200">
                <a:cs typeface="Segoe UI"/>
              </a:rPr>
              <a:t>​</a:t>
            </a:r>
          </a:p>
          <a:p>
            <a:r>
              <a:rPr lang="en-US" sz="1000">
                <a:ea typeface="+mn-lt"/>
                <a:cs typeface="+mn-lt"/>
              </a:rPr>
              <a:t>www.linkedin.com/in/raman-chopra/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573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velopmental Milestones: Red Flags">
            <a:extLst>
              <a:ext uri="{FF2B5EF4-FFF2-40B4-BE49-F238E27FC236}">
                <a16:creationId xmlns:a16="http://schemas.microsoft.com/office/drawing/2014/main" id="{6EBEEED1-27EE-8ABE-AA46-AD7AA9AC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249" y="2187719"/>
            <a:ext cx="2044412" cy="16374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35A42E1-8722-4E3C-C87B-7F4BD9E625C1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What is Machine Learning ?</a:t>
            </a:r>
            <a:endParaRPr lang="en-US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73FEC-CC20-796E-A23E-8DB29D016CE3}"/>
              </a:ext>
            </a:extLst>
          </p:cNvPr>
          <p:cNvSpPr txBox="1"/>
          <p:nvPr/>
        </p:nvSpPr>
        <p:spPr>
          <a:xfrm>
            <a:off x="2165350" y="1373909"/>
            <a:ext cx="85090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Machine Learning (ML) is a </a:t>
            </a:r>
            <a:r>
              <a:rPr lang="en-US" sz="2400">
                <a:solidFill>
                  <a:srgbClr val="7030A0"/>
                </a:solidFill>
              </a:rPr>
              <a:t>subset of Artificial Intelligence</a:t>
            </a:r>
            <a:r>
              <a:rPr lang="en-US" sz="2400"/>
              <a:t> that involves the </a:t>
            </a:r>
            <a:r>
              <a:rPr lang="en-US" sz="2400">
                <a:solidFill>
                  <a:srgbClr val="FF0000"/>
                </a:solidFill>
              </a:rPr>
              <a:t>development of algorithms</a:t>
            </a:r>
            <a:r>
              <a:rPr lang="en-US" sz="2400"/>
              <a:t> enabling computers to </a:t>
            </a:r>
            <a:r>
              <a:rPr lang="en-US" sz="2400">
                <a:solidFill>
                  <a:srgbClr val="92D050"/>
                </a:solidFill>
              </a:rPr>
              <a:t>learn from data</a:t>
            </a:r>
            <a:r>
              <a:rPr lang="en-US" sz="2400"/>
              <a:t> and </a:t>
            </a:r>
            <a:r>
              <a:rPr lang="en-US" sz="2400">
                <a:solidFill>
                  <a:srgbClr val="00B0F0"/>
                </a:solidFill>
              </a:rPr>
              <a:t>improve their performance</a:t>
            </a:r>
            <a:r>
              <a:rPr lang="en-US" sz="2400"/>
              <a:t> on a specific task </a:t>
            </a:r>
            <a:r>
              <a:rPr lang="en-US" sz="2400">
                <a:solidFill>
                  <a:srgbClr val="0070C0"/>
                </a:solidFill>
              </a:rPr>
              <a:t>without </a:t>
            </a:r>
            <a:r>
              <a:rPr lang="en-US" sz="2400"/>
              <a:t>being </a:t>
            </a:r>
            <a:r>
              <a:rPr lang="en-US" sz="2400">
                <a:solidFill>
                  <a:srgbClr val="002060"/>
                </a:solidFill>
              </a:rPr>
              <a:t>explicitly programmed</a:t>
            </a:r>
            <a:r>
              <a:rPr lang="en-US" sz="2400"/>
              <a:t>. </a:t>
            </a:r>
          </a:p>
          <a:p>
            <a:r>
              <a:rPr lang="en-US" sz="2400"/>
              <a:t>It focuses on the 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creation of models that can recognize patterns, </a:t>
            </a:r>
            <a:endParaRPr lang="en-US" sz="240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/>
              <a:t>make predictions,</a:t>
            </a:r>
            <a:endParaRPr lang="en-US" sz="240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/>
              <a:t>adapt to new information.</a:t>
            </a:r>
            <a:endParaRPr lang="en-US" sz="2400">
              <a:cs typeface="Calibri"/>
            </a:endParaRP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1F685FA7-7E89-3F4D-7C13-DAADEE07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819" y="4135216"/>
            <a:ext cx="4641274" cy="25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8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DEDA-2BE1-F6CF-1FD5-477645B3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4CCC7E-1680-E4BB-3241-F3194D2E300B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99E17F-7704-9A7A-888E-87170DFE9AF4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BE664-C38C-7533-3C27-3AD39C1C51E0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62B35413-4BE8-9582-8FBE-C0024BBE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57664B9-5B50-DA4D-F7D7-008E0A8E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01369DD-E9C3-8C76-D085-5427244B3B54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How </a:t>
            </a:r>
            <a:r>
              <a:rPr lang="en-US" sz="5400">
                <a:ea typeface="+mj-lt"/>
                <a:cs typeface="+mj-lt"/>
              </a:rPr>
              <a:t>Traditional Programming</a:t>
            </a:r>
            <a:r>
              <a:rPr lang="en-US"/>
              <a:t> different from </a:t>
            </a:r>
            <a:r>
              <a:rPr lang="en-US">
                <a:ea typeface="+mj-lt"/>
                <a:cs typeface="+mj-lt"/>
              </a:rPr>
              <a:t>Machine Learning</a:t>
            </a:r>
            <a:r>
              <a:rPr lang="en-US"/>
              <a:t> ?</a:t>
            </a:r>
            <a:endParaRPr lang="en-US">
              <a:cs typeface="Calibri Light"/>
            </a:endParaRPr>
          </a:p>
        </p:txBody>
      </p:sp>
      <p:pic>
        <p:nvPicPr>
          <p:cNvPr id="4" name="Picture 3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C7784D6E-B4C2-5292-F4D1-7381113DC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390" y="3963055"/>
            <a:ext cx="9267825" cy="2161650"/>
          </a:xfrm>
          <a:prstGeom prst="rect">
            <a:avLst/>
          </a:prstGeom>
        </p:spPr>
      </p:pic>
      <p:pic>
        <p:nvPicPr>
          <p:cNvPr id="5" name="Picture 4" descr="A yellow square with black text&#10;&#10;Description automatically generated">
            <a:extLst>
              <a:ext uri="{FF2B5EF4-FFF2-40B4-BE49-F238E27FC236}">
                <a16:creationId xmlns:a16="http://schemas.microsoft.com/office/drawing/2014/main" id="{8C0DC8F8-65E4-D968-E3B9-8A82E450A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30" y="1523258"/>
            <a:ext cx="8107172" cy="209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9B35C-E0C0-FB4A-A565-D76CA78A6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90557E-26FF-E2C4-64EE-C45CF4482FA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830F6-6C4D-9897-0DA4-3CDB57839A12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F7F20-3A41-EFC9-662A-976AFD112D6D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A5BD7D8-C257-8AFC-96C8-FAB66C4A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E5BB7DD7-2B37-0F76-3AD9-60F0B617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0F04124-D475-3166-6210-5DF363BFAB60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What is </a:t>
            </a:r>
            <a:r>
              <a:rPr lang="en-US" dirty="0">
                <a:solidFill>
                  <a:srgbClr val="FF0000"/>
                </a:solidFill>
              </a:rPr>
              <a:t>Artificial Intelligence</a:t>
            </a:r>
            <a:r>
              <a:rPr lang="en-US" dirty="0"/>
              <a:t> ?</a:t>
            </a:r>
            <a:endParaRPr lang="en-US">
              <a:cs typeface="Calibri Ligh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959BA-235C-8107-12D4-0C609B48698B}"/>
              </a:ext>
            </a:extLst>
          </p:cNvPr>
          <p:cNvSpPr/>
          <p:nvPr/>
        </p:nvSpPr>
        <p:spPr>
          <a:xfrm>
            <a:off x="3733800" y="1244600"/>
            <a:ext cx="5283200" cy="48387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DF986A-148D-C868-EF0F-79D75F69AD28}"/>
              </a:ext>
            </a:extLst>
          </p:cNvPr>
          <p:cNvSpPr/>
          <p:nvPr/>
        </p:nvSpPr>
        <p:spPr>
          <a:xfrm>
            <a:off x="4279900" y="2311400"/>
            <a:ext cx="1676400" cy="16383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CF9318-B04E-4188-3038-AC3C2C7C1F7F}"/>
              </a:ext>
            </a:extLst>
          </p:cNvPr>
          <p:cNvSpPr/>
          <p:nvPr/>
        </p:nvSpPr>
        <p:spPr>
          <a:xfrm>
            <a:off x="6546850" y="1631950"/>
            <a:ext cx="1104900" cy="10668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B581B1-32B5-71F6-70D0-607666F70D5A}"/>
              </a:ext>
            </a:extLst>
          </p:cNvPr>
          <p:cNvSpPr/>
          <p:nvPr/>
        </p:nvSpPr>
        <p:spPr>
          <a:xfrm>
            <a:off x="5683249" y="4889499"/>
            <a:ext cx="533400" cy="508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C27674-241E-3FED-5FE1-EFDAF78269C7}"/>
              </a:ext>
            </a:extLst>
          </p:cNvPr>
          <p:cNvSpPr/>
          <p:nvPr/>
        </p:nvSpPr>
        <p:spPr>
          <a:xfrm>
            <a:off x="7232649" y="3682999"/>
            <a:ext cx="698500" cy="6477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84F0F1-7984-ACF8-643B-528772FB52ED}"/>
              </a:ext>
            </a:extLst>
          </p:cNvPr>
          <p:cNvSpPr txBox="1"/>
          <p:nvPr/>
        </p:nvSpPr>
        <p:spPr>
          <a:xfrm>
            <a:off x="3987800" y="40068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Supervised Learning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1EF933-9B27-E272-459D-63E1B20C6DC3}"/>
              </a:ext>
            </a:extLst>
          </p:cNvPr>
          <p:cNvSpPr txBox="1"/>
          <p:nvPr/>
        </p:nvSpPr>
        <p:spPr>
          <a:xfrm>
            <a:off x="6413499" y="2698750"/>
            <a:ext cx="1549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Generative AI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D2886-C309-3B6A-A41C-91D542EBBB15}"/>
              </a:ext>
            </a:extLst>
          </p:cNvPr>
          <p:cNvSpPr txBox="1"/>
          <p:nvPr/>
        </p:nvSpPr>
        <p:spPr>
          <a:xfrm>
            <a:off x="6413499" y="4375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Un-Supervised Learning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88AFB-A012-8F7C-8C66-243374220A3C}"/>
              </a:ext>
            </a:extLst>
          </p:cNvPr>
          <p:cNvSpPr txBox="1"/>
          <p:nvPr/>
        </p:nvSpPr>
        <p:spPr>
          <a:xfrm>
            <a:off x="4902199" y="5397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Reinforcement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98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A517B-414E-83D0-B035-971F69905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541E99-9277-0C88-5029-7ED3CBE31DCF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ABB6C-6932-1144-6E12-324B58FA81B2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BF5EA-EF7E-126A-B44A-181E05A323D7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9396D7C-A6C3-9CA4-769D-459981A90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0BC993AC-359F-B3CF-C4F3-B1B7A40B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641FE82-710C-8653-6FEE-09E4911FBC3A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What is Generative AI</a:t>
            </a:r>
            <a:r>
              <a:rPr lang="en-US"/>
              <a:t>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220BD-7693-7AD6-0DF8-D7A48B8721C6}"/>
              </a:ext>
            </a:extLst>
          </p:cNvPr>
          <p:cNvSpPr txBox="1"/>
          <p:nvPr/>
        </p:nvSpPr>
        <p:spPr>
          <a:xfrm>
            <a:off x="2623833" y="1808994"/>
            <a:ext cx="775234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Artificial intelligence systems that can produce / </a:t>
            </a:r>
            <a:r>
              <a:rPr lang="en-US" sz="2800" b="1" dirty="0">
                <a:solidFill>
                  <a:srgbClr val="002060"/>
                </a:solidFill>
              </a:rPr>
              <a:t>generate</a:t>
            </a:r>
            <a:r>
              <a:rPr lang="en-US" sz="2800" dirty="0"/>
              <a:t> high quality content, specifically </a:t>
            </a:r>
            <a:r>
              <a:rPr lang="en-US" sz="2800" b="1" dirty="0">
                <a:solidFill>
                  <a:srgbClr val="FF0000"/>
                </a:solidFill>
              </a:rPr>
              <a:t>text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00B050"/>
                </a:solidFill>
              </a:rPr>
              <a:t>images</a:t>
            </a:r>
            <a:r>
              <a:rPr lang="en-US" sz="2800" b="1" dirty="0"/>
              <a:t>,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00B0F0"/>
                </a:solidFill>
              </a:rPr>
              <a:t>audio</a:t>
            </a:r>
            <a:r>
              <a:rPr lang="en-US" sz="2800" b="1" dirty="0"/>
              <a:t>.</a:t>
            </a:r>
            <a:endParaRPr lang="en-US" sz="28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54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1886</Words>
  <Application>Microsoft Office PowerPoint</Application>
  <PresentationFormat>Widescreen</PresentationFormat>
  <Paragraphs>465</Paragraphs>
  <Slides>54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Arial,Sans-Serif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Narula</dc:creator>
  <cp:lastModifiedBy>Raman Chopra</cp:lastModifiedBy>
  <cp:revision>884</cp:revision>
  <dcterms:created xsi:type="dcterms:W3CDTF">2024-01-26T15:11:46Z</dcterms:created>
  <dcterms:modified xsi:type="dcterms:W3CDTF">2024-02-04T03:14:17Z</dcterms:modified>
</cp:coreProperties>
</file>